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5"/>
    <p:sldMasterId id="2147483734" r:id="rId6"/>
    <p:sldMasterId id="2147483735" r:id="rId7"/>
    <p:sldMasterId id="2147483736" r:id="rId8"/>
    <p:sldMasterId id="214748373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Lst>
  <p:sldSz cy="5143500" cx="9144000"/>
  <p:notesSz cx="6858000" cy="9144000"/>
  <p:embeddedFontLst>
    <p:embeddedFont>
      <p:font typeface="Proxima Nova"/>
      <p:regular r:id="rId60"/>
      <p:bold r:id="rId61"/>
      <p:italic r:id="rId62"/>
      <p:boldItalic r:id="rId63"/>
    </p:embeddedFont>
    <p:embeddedFont>
      <p:font typeface="Roboto"/>
      <p:regular r:id="rId64"/>
      <p:bold r:id="rId65"/>
      <p:italic r:id="rId66"/>
      <p:boldItalic r:id="rId67"/>
    </p:embeddedFont>
    <p:embeddedFont>
      <p:font typeface="Proxima Nova Extrabold"/>
      <p:bold r:id="rId68"/>
    </p:embeddedFont>
    <p:embeddedFont>
      <p:font typeface="Proxima Nova Semibold"/>
      <p:regular r:id="rId69"/>
      <p:bold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itse De Cock (B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ProximaNovaSemibold-boldItalic.fntdata"/><Relationship Id="rId70" Type="http://schemas.openxmlformats.org/officeDocument/2006/relationships/font" Target="fonts/ProximaNovaSemibold-bold.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0.xml"/><Relationship Id="rId64" Type="http://schemas.openxmlformats.org/officeDocument/2006/relationships/font" Target="fonts/Roboto-regular.fntdata"/><Relationship Id="rId63" Type="http://schemas.openxmlformats.org/officeDocument/2006/relationships/font" Target="fonts/ProximaNova-boldItalic.fntdata"/><Relationship Id="rId22" Type="http://schemas.openxmlformats.org/officeDocument/2006/relationships/slide" Target="slides/slide12.xml"/><Relationship Id="rId66" Type="http://schemas.openxmlformats.org/officeDocument/2006/relationships/font" Target="fonts/Roboto-italic.fntdata"/><Relationship Id="rId21" Type="http://schemas.openxmlformats.org/officeDocument/2006/relationships/slide" Target="slides/slide11.xml"/><Relationship Id="rId65" Type="http://schemas.openxmlformats.org/officeDocument/2006/relationships/font" Target="fonts/Roboto-bold.fntdata"/><Relationship Id="rId24" Type="http://schemas.openxmlformats.org/officeDocument/2006/relationships/slide" Target="slides/slide14.xml"/><Relationship Id="rId68" Type="http://schemas.openxmlformats.org/officeDocument/2006/relationships/font" Target="fonts/ProximaNovaExtrabold-bold.fntdata"/><Relationship Id="rId23" Type="http://schemas.openxmlformats.org/officeDocument/2006/relationships/slide" Target="slides/slide13.xml"/><Relationship Id="rId67" Type="http://schemas.openxmlformats.org/officeDocument/2006/relationships/font" Target="fonts/Roboto-boldItalic.fntdata"/><Relationship Id="rId60" Type="http://schemas.openxmlformats.org/officeDocument/2006/relationships/font" Target="fonts/ProximaNova-regular.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ProximaNovaSemibold-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2-07T16:12:22.851">
    <p:pos x="6000" y="0"/>
    <p:text>toevoegen fotokes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5ddef3145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105ddef3145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0b9d23c6e3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10b9d23c6e3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0b9d23c6e3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45" name="Google Shape;645;g10b9d23c6e3_0_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b9d23c6e3_0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653" name="Google Shape;653;g10b9d23c6e3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0b9d23c6e3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10b9d23c6e3_0_10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317f405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11317f4051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317f4051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11317f4051a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1317f4051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1317f4051a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1317f4051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11317f4051a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317f4051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1317f4051a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317f4051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1317f4051a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1d065130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7" name="Google Shape;487;gd1d06513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1317f4051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11317f4051a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1317f4051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11317f4051a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0adffd3b2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10adffd3b26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3C4043"/>
                </a:solidFill>
                <a:highlight>
                  <a:srgbClr val="FFFFFF"/>
                </a:highlight>
                <a:latin typeface="Roboto"/>
                <a:ea typeface="Roboto"/>
                <a:cs typeface="Roboto"/>
                <a:sym typeface="Roboto"/>
              </a:rPr>
              <a:t>obv input uit de vorige werkgroep bleek dat categorieën en labels hier van pas zouden kunnen komen, hoe zouden jullie dat doen/doen jullie dat?</a:t>
            </a:r>
            <a:endParaRPr sz="105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050">
                <a:solidFill>
                  <a:srgbClr val="3C4043"/>
                </a:solidFill>
                <a:highlight>
                  <a:srgbClr val="FFFFFF"/>
                </a:highlight>
                <a:latin typeface="Roboto"/>
                <a:ea typeface="Roboto"/>
                <a:cs typeface="Roboto"/>
                <a:sym typeface="Roboto"/>
              </a:rPr>
              <a:t>Voor de bruikbaarheid en invulbaarheid. Hoe doen we dat het best op vlak categorieën en labels.</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119717e3f8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34" name="Google Shape;734;g1119717e3f8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119717e3f8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Deelname</a:t>
            </a:r>
            <a:br>
              <a:rPr lang="en"/>
            </a:br>
            <a:r>
              <a:rPr lang="en"/>
              <a:t>Participant</a:t>
            </a:r>
            <a:br>
              <a:rPr lang="en"/>
            </a:br>
            <a:r>
              <a:rPr lang="en"/>
              <a:t>Aanbieder</a:t>
            </a:r>
            <a:br>
              <a:rPr lang="en"/>
            </a:br>
            <a:r>
              <a:rPr lang="en"/>
              <a:t>Aanbiederprofiel</a:t>
            </a:r>
            <a:br>
              <a:rPr lang="en"/>
            </a:br>
            <a:r>
              <a:rPr lang="en"/>
              <a:t>ParticipantProfiel</a:t>
            </a:r>
            <a:br>
              <a:rPr lang="en"/>
            </a:br>
            <a:endParaRPr/>
          </a:p>
        </p:txBody>
      </p:sp>
      <p:sp>
        <p:nvSpPr>
          <p:cNvPr id="742" name="Google Shape;742;g1119717e3f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0b9d23c6e3_0_7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9" name="Google Shape;759;g10b9d23c6e3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0b9d23c6e3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97" name="Google Shape;797;g10b9d23c6e3_0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0d53d8c1a7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p:txBody>
      </p:sp>
      <p:sp>
        <p:nvSpPr>
          <p:cNvPr id="805" name="Google Shape;805;g10d53d8c1a7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19717e3f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811" name="Google Shape;811;g1119717e3f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119717e3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119717e3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5ddef3145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105ddef3145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119717e3f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119717e3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119717e3f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119717e3f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119717e3f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40" name="Google Shape;840;g1119717e3f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119717e3f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119717e3f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119717e3f8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54" name="Google Shape;854;g1119717e3f8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119717e3f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119717e3f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119717e3f8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68" name="Google Shape;868;g1119717e3f8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119717e3f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119717e3f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119717e3f8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82" name="Google Shape;882;g1119717e3f8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119717e3f8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119717e3f8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5ddef3145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105ddef3145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119717e3f8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96" name="Google Shape;896;g1119717e3f8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d53d8c1a7_1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903" name="Google Shape;903;g10d53d8c1a7_1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0660f642e1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11" name="Google Shape;911;g10660f642e1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d53d8c1a7_1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920" name="Google Shape;920;g10d53d8c1a7_1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119717e3f8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928" name="Google Shape;928;g1119717e3f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660f642e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10660f642e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0660f642e1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64" name="Google Shape;964;g10660f642e1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0660f642e1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
        <p:nvSpPr>
          <p:cNvPr id="976" name="Google Shape;976;g10660f642e1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05ddef3145_1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009" name="Google Shape;1009;g105ddef3145_1_2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0d53d8c1a7_1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1015" name="Google Shape;1015;g10d53d8c1a7_1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5ddef3145_1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105ddef3145_1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5ddef3145_1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05ddef3145_1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73636"/>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0b9d23c6e3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04" name="Google Shape;604;g10b9d23c6e3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0b9d23c6e3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11" name="Google Shape;611;g10b9d23c6e3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d1d065130a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d1d065130a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ppt/slideLayouts/ppt/slides/slide3.xml" TargetMode="Externa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gif"/><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hyperlink" Target="http://ppt/slideLayouts/ppt/slides/slide3.xml" TargetMode="External"/><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9.gif"/><Relationship Id="rId3"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3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jpg"/><Relationship Id="rId3" Type="http://schemas.openxmlformats.org/officeDocument/2006/relationships/image" Target="../media/image33.png"/><Relationship Id="rId4"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gif"/><Relationship Id="rId3" Type="http://schemas.openxmlformats.org/officeDocument/2006/relationships/image" Target="../media/image4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3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56" name="Shape 56"/>
        <p:cNvGrpSpPr/>
        <p:nvPr/>
      </p:nvGrpSpPr>
      <p:grpSpPr>
        <a:xfrm>
          <a:off x="0" y="0"/>
          <a:ext cx="0" cy="0"/>
          <a:chOff x="0" y="0"/>
          <a:chExt cx="0" cy="0"/>
        </a:xfrm>
      </p:grpSpPr>
      <p:sp>
        <p:nvSpPr>
          <p:cNvPr id="57" name="Google Shape;57;p14"/>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58" name="Shape 58"/>
        <p:cNvGrpSpPr/>
        <p:nvPr/>
      </p:nvGrpSpPr>
      <p:grpSpPr>
        <a:xfrm>
          <a:off x="0" y="0"/>
          <a:ext cx="0" cy="0"/>
          <a:chOff x="0" y="0"/>
          <a:chExt cx="0" cy="0"/>
        </a:xfrm>
      </p:grpSpPr>
      <p:sp>
        <p:nvSpPr>
          <p:cNvPr id="59" name="Google Shape;59;p1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60" name="Google Shape;60;p1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61" name="Google Shape;61;p1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62" name="Google Shape;62;p1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63" name="Google Shape;63;p1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64" name="Shape 64"/>
        <p:cNvGrpSpPr/>
        <p:nvPr/>
      </p:nvGrpSpPr>
      <p:grpSpPr>
        <a:xfrm>
          <a:off x="0" y="0"/>
          <a:ext cx="0" cy="0"/>
          <a:chOff x="0" y="0"/>
          <a:chExt cx="0" cy="0"/>
        </a:xfrm>
      </p:grpSpPr>
      <p:sp>
        <p:nvSpPr>
          <p:cNvPr id="65" name="Google Shape;65;p1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1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68" name="Shape 68"/>
        <p:cNvGrpSpPr/>
        <p:nvPr/>
      </p:nvGrpSpPr>
      <p:grpSpPr>
        <a:xfrm>
          <a:off x="0" y="0"/>
          <a:ext cx="0" cy="0"/>
          <a:chOff x="0" y="0"/>
          <a:chExt cx="0" cy="0"/>
        </a:xfrm>
      </p:grpSpPr>
      <p:pic>
        <p:nvPicPr>
          <p:cNvPr id="69" name="Google Shape;69;p17"/>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70" name="Google Shape;70;p17"/>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71" name="Google Shape;71;p17"/>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72" name="Shape 72"/>
        <p:cNvGrpSpPr/>
        <p:nvPr/>
      </p:nvGrpSpPr>
      <p:grpSpPr>
        <a:xfrm>
          <a:off x="0" y="0"/>
          <a:ext cx="0" cy="0"/>
          <a:chOff x="0" y="0"/>
          <a:chExt cx="0" cy="0"/>
        </a:xfrm>
      </p:grpSpPr>
      <p:sp>
        <p:nvSpPr>
          <p:cNvPr id="73" name="Google Shape;73;p1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74" name="Google Shape;74;p18"/>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75" name="Google Shape;75;p1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76" name="Google Shape;76;p18"/>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77" name="Google Shape;77;p1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78" name="Google Shape;78;p1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79" name="Shape 79"/>
        <p:cNvGrpSpPr/>
        <p:nvPr/>
      </p:nvGrpSpPr>
      <p:grpSpPr>
        <a:xfrm>
          <a:off x="0" y="0"/>
          <a:ext cx="0" cy="0"/>
          <a:chOff x="0" y="0"/>
          <a:chExt cx="0" cy="0"/>
        </a:xfrm>
      </p:grpSpPr>
      <p:sp>
        <p:nvSpPr>
          <p:cNvPr id="80" name="Google Shape;80;p1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1" name="Google Shape;81;p19"/>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2" name="Google Shape;82;p19"/>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83" name="Google Shape;83;p19"/>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84" name="Google Shape;84;p19"/>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85" name="Google Shape;85;p1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86" name="Shape 86"/>
        <p:cNvGrpSpPr/>
        <p:nvPr/>
      </p:nvGrpSpPr>
      <p:grpSpPr>
        <a:xfrm>
          <a:off x="0" y="0"/>
          <a:ext cx="0" cy="0"/>
          <a:chOff x="0" y="0"/>
          <a:chExt cx="0" cy="0"/>
        </a:xfrm>
      </p:grpSpPr>
      <p:pic>
        <p:nvPicPr>
          <p:cNvPr descr="VLA_verbeeldingwerkt_kader.png" id="87" name="Google Shape;87;p20"/>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88" name="Google Shape;88;p20"/>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89" name="Google Shape;89;p20"/>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90" name="Google Shape;90;p2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9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93" name="Google Shape;93;p2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94" name="Google Shape;94;p2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95" name="Google Shape;95;p21"/>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96" name="Google Shape;96;p21"/>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97" name="Google Shape;97;p2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98" name="Shape 98"/>
        <p:cNvGrpSpPr/>
        <p:nvPr/>
      </p:nvGrpSpPr>
      <p:grpSpPr>
        <a:xfrm>
          <a:off x="0" y="0"/>
          <a:ext cx="0" cy="0"/>
          <a:chOff x="0" y="0"/>
          <a:chExt cx="0" cy="0"/>
        </a:xfrm>
      </p:grpSpPr>
      <p:sp>
        <p:nvSpPr>
          <p:cNvPr id="99" name="Google Shape;99;p2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00" name="Google Shape;100;p22"/>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22"/>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22"/>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2"/>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04" name="Shape 104"/>
        <p:cNvGrpSpPr/>
        <p:nvPr/>
      </p:nvGrpSpPr>
      <p:grpSpPr>
        <a:xfrm>
          <a:off x="0" y="0"/>
          <a:ext cx="0" cy="0"/>
          <a:chOff x="0" y="0"/>
          <a:chExt cx="0" cy="0"/>
        </a:xfrm>
      </p:grpSpPr>
      <p:sp>
        <p:nvSpPr>
          <p:cNvPr id="105" name="Google Shape;105;p23"/>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06" name="Google Shape;106;p23"/>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7" name="Google Shape;107;p23"/>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23"/>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09" name="Google Shape;109;p23"/>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10" name="Google Shape;110;p23"/>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11" name="Shape 111"/>
        <p:cNvGrpSpPr/>
        <p:nvPr/>
      </p:nvGrpSpPr>
      <p:grpSpPr>
        <a:xfrm>
          <a:off x="0" y="0"/>
          <a:ext cx="0" cy="0"/>
          <a:chOff x="0" y="0"/>
          <a:chExt cx="0" cy="0"/>
        </a:xfrm>
      </p:grpSpPr>
      <p:sp>
        <p:nvSpPr>
          <p:cNvPr id="112" name="Google Shape;112;p24"/>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3" name="Google Shape;113;p24"/>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25"/>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6" name="Google Shape;116;p25"/>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7" name="Google Shape;117;p25"/>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118" name="Shape 118"/>
        <p:cNvGrpSpPr/>
        <p:nvPr/>
      </p:nvGrpSpPr>
      <p:grpSpPr>
        <a:xfrm>
          <a:off x="0" y="0"/>
          <a:ext cx="0" cy="0"/>
          <a:chOff x="0" y="0"/>
          <a:chExt cx="0" cy="0"/>
        </a:xfrm>
      </p:grpSpPr>
      <p:sp>
        <p:nvSpPr>
          <p:cNvPr id="119" name="Google Shape;119;p26"/>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20" name="Google Shape;120;p26"/>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 name="Google Shape;121;p26"/>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122" name="Shape 122"/>
        <p:cNvGrpSpPr/>
        <p:nvPr/>
      </p:nvGrpSpPr>
      <p:grpSpPr>
        <a:xfrm>
          <a:off x="0" y="0"/>
          <a:ext cx="0" cy="0"/>
          <a:chOff x="0" y="0"/>
          <a:chExt cx="0" cy="0"/>
        </a:xfrm>
      </p:grpSpPr>
      <p:sp>
        <p:nvSpPr>
          <p:cNvPr id="123" name="Google Shape;123;p2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 name="Google Shape;124;p27"/>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125" name="Google Shape;125;p27"/>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126" name="Google Shape;126;p27"/>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129" name="Shape 129"/>
        <p:cNvGrpSpPr/>
        <p:nvPr/>
      </p:nvGrpSpPr>
      <p:grpSpPr>
        <a:xfrm>
          <a:off x="0" y="0"/>
          <a:ext cx="0" cy="0"/>
          <a:chOff x="0" y="0"/>
          <a:chExt cx="0" cy="0"/>
        </a:xfrm>
      </p:grpSpPr>
      <p:sp>
        <p:nvSpPr>
          <p:cNvPr id="130" name="Google Shape;130;p28"/>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1" name="Google Shape;131;p28"/>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132" name="Google Shape;132;p28"/>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33" name="Google Shape;133;p28">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134" name="Google Shape;134;p28"/>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35" name="Shape 135"/>
        <p:cNvGrpSpPr/>
        <p:nvPr/>
      </p:nvGrpSpPr>
      <p:grpSpPr>
        <a:xfrm>
          <a:off x="0" y="0"/>
          <a:ext cx="0" cy="0"/>
          <a:chOff x="0" y="0"/>
          <a:chExt cx="0" cy="0"/>
        </a:xfrm>
      </p:grpSpPr>
      <p:sp>
        <p:nvSpPr>
          <p:cNvPr id="136" name="Google Shape;136;p2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43" name="Shape 143"/>
        <p:cNvGrpSpPr/>
        <p:nvPr/>
      </p:nvGrpSpPr>
      <p:grpSpPr>
        <a:xfrm>
          <a:off x="0" y="0"/>
          <a:ext cx="0" cy="0"/>
          <a:chOff x="0" y="0"/>
          <a:chExt cx="0" cy="0"/>
        </a:xfrm>
      </p:grpSpPr>
      <p:sp>
        <p:nvSpPr>
          <p:cNvPr id="144" name="Google Shape;144;p31"/>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145" name="Google Shape;145;p31"/>
          <p:cNvPicPr preferRelativeResize="0"/>
          <p:nvPr/>
        </p:nvPicPr>
        <p:blipFill rotWithShape="1">
          <a:blip r:embed="rId2">
            <a:alphaModFix/>
          </a:blip>
          <a:srcRect b="3383" l="0" r="3901" t="2631"/>
          <a:stretch/>
        </p:blipFill>
        <p:spPr>
          <a:xfrm>
            <a:off x="1165963" y="0"/>
            <a:ext cx="7978037" cy="51435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46" name="Shape 146"/>
        <p:cNvGrpSpPr/>
        <p:nvPr/>
      </p:nvGrpSpPr>
      <p:grpSpPr>
        <a:xfrm>
          <a:off x="0" y="0"/>
          <a:ext cx="0" cy="0"/>
          <a:chOff x="0" y="0"/>
          <a:chExt cx="0" cy="0"/>
        </a:xfrm>
      </p:grpSpPr>
      <p:sp>
        <p:nvSpPr>
          <p:cNvPr id="147" name="Google Shape;147;p3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48" name="Google Shape;148;p3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49" name="Google Shape;149;p32"/>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50" name="Google Shape;150;p3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51" name="Google Shape;151;p3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52" name="Shape 152"/>
        <p:cNvGrpSpPr/>
        <p:nvPr/>
      </p:nvGrpSpPr>
      <p:grpSpPr>
        <a:xfrm>
          <a:off x="0" y="0"/>
          <a:ext cx="0" cy="0"/>
          <a:chOff x="0" y="0"/>
          <a:chExt cx="0" cy="0"/>
        </a:xfrm>
      </p:grpSpPr>
      <p:sp>
        <p:nvSpPr>
          <p:cNvPr id="153" name="Google Shape;153;p33"/>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33"/>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3"/>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56" name="Shape 156"/>
        <p:cNvGrpSpPr/>
        <p:nvPr/>
      </p:nvGrpSpPr>
      <p:grpSpPr>
        <a:xfrm>
          <a:off x="0" y="0"/>
          <a:ext cx="0" cy="0"/>
          <a:chOff x="0" y="0"/>
          <a:chExt cx="0" cy="0"/>
        </a:xfrm>
      </p:grpSpPr>
      <p:pic>
        <p:nvPicPr>
          <p:cNvPr id="157" name="Google Shape;157;p34"/>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158" name="Google Shape;158;p34"/>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159" name="Google Shape;159;p34"/>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160" name="Shape 160"/>
        <p:cNvGrpSpPr/>
        <p:nvPr/>
      </p:nvGrpSpPr>
      <p:grpSpPr>
        <a:xfrm>
          <a:off x="0" y="0"/>
          <a:ext cx="0" cy="0"/>
          <a:chOff x="0" y="0"/>
          <a:chExt cx="0" cy="0"/>
        </a:xfrm>
      </p:grpSpPr>
      <p:sp>
        <p:nvSpPr>
          <p:cNvPr id="161" name="Google Shape;161;p3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2" name="Google Shape;162;p35"/>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63" name="Google Shape;163;p3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64" name="Google Shape;164;p35"/>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65" name="Google Shape;165;p3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66" name="Google Shape;166;p3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67" name="Shape 167"/>
        <p:cNvGrpSpPr/>
        <p:nvPr/>
      </p:nvGrpSpPr>
      <p:grpSpPr>
        <a:xfrm>
          <a:off x="0" y="0"/>
          <a:ext cx="0" cy="0"/>
          <a:chOff x="0" y="0"/>
          <a:chExt cx="0" cy="0"/>
        </a:xfrm>
      </p:grpSpPr>
      <p:sp>
        <p:nvSpPr>
          <p:cNvPr id="168" name="Google Shape;168;p3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69" name="Google Shape;169;p36"/>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0" name="Google Shape;170;p36"/>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171" name="Google Shape;171;p36"/>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72" name="Google Shape;172;p36"/>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73" name="Google Shape;173;p3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74" name="Shape 174"/>
        <p:cNvGrpSpPr/>
        <p:nvPr/>
      </p:nvGrpSpPr>
      <p:grpSpPr>
        <a:xfrm>
          <a:off x="0" y="0"/>
          <a:ext cx="0" cy="0"/>
          <a:chOff x="0" y="0"/>
          <a:chExt cx="0" cy="0"/>
        </a:xfrm>
      </p:grpSpPr>
      <p:pic>
        <p:nvPicPr>
          <p:cNvPr descr="VLA_verbeeldingwerkt_kader.png" id="175" name="Google Shape;175;p37"/>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76" name="Google Shape;176;p37"/>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77" name="Google Shape;177;p37"/>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78" name="Google Shape;178;p3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79" name="Shape 179"/>
        <p:cNvGrpSpPr/>
        <p:nvPr/>
      </p:nvGrpSpPr>
      <p:grpSpPr>
        <a:xfrm>
          <a:off x="0" y="0"/>
          <a:ext cx="0" cy="0"/>
          <a:chOff x="0" y="0"/>
          <a:chExt cx="0" cy="0"/>
        </a:xfrm>
      </p:grpSpPr>
      <p:pic>
        <p:nvPicPr>
          <p:cNvPr id="180" name="Google Shape;180;p38"/>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81" name="Google Shape;181;p3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82" name="Google Shape;182;p3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183" name="Google Shape;183;p38"/>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84" name="Google Shape;184;p38"/>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85" name="Google Shape;185;p3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86" name="Shape 186"/>
        <p:cNvGrpSpPr/>
        <p:nvPr/>
      </p:nvGrpSpPr>
      <p:grpSpPr>
        <a:xfrm>
          <a:off x="0" y="0"/>
          <a:ext cx="0" cy="0"/>
          <a:chOff x="0" y="0"/>
          <a:chExt cx="0" cy="0"/>
        </a:xfrm>
      </p:grpSpPr>
      <p:sp>
        <p:nvSpPr>
          <p:cNvPr id="187" name="Google Shape;187;p39"/>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188" name="Google Shape;188;p39"/>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3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39"/>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39"/>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92" name="Shape 192"/>
        <p:cNvGrpSpPr/>
        <p:nvPr/>
      </p:nvGrpSpPr>
      <p:grpSpPr>
        <a:xfrm>
          <a:off x="0" y="0"/>
          <a:ext cx="0" cy="0"/>
          <a:chOff x="0" y="0"/>
          <a:chExt cx="0" cy="0"/>
        </a:xfrm>
      </p:grpSpPr>
      <p:sp>
        <p:nvSpPr>
          <p:cNvPr id="193" name="Google Shape;193;p40"/>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94" name="Google Shape;194;p40"/>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5" name="Google Shape;195;p40"/>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6" name="Google Shape;196;p40"/>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97" name="Google Shape;197;p40"/>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98" name="Google Shape;198;p4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99" name="Shape 199"/>
        <p:cNvGrpSpPr/>
        <p:nvPr/>
      </p:nvGrpSpPr>
      <p:grpSpPr>
        <a:xfrm>
          <a:off x="0" y="0"/>
          <a:ext cx="0" cy="0"/>
          <a:chOff x="0" y="0"/>
          <a:chExt cx="0" cy="0"/>
        </a:xfrm>
      </p:grpSpPr>
      <p:sp>
        <p:nvSpPr>
          <p:cNvPr id="200" name="Google Shape;200;p41"/>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1" name="Google Shape;201;p41"/>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rtl="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2" name="Shape 202"/>
        <p:cNvGrpSpPr/>
        <p:nvPr/>
      </p:nvGrpSpPr>
      <p:grpSpPr>
        <a:xfrm>
          <a:off x="0" y="0"/>
          <a:ext cx="0" cy="0"/>
          <a:chOff x="0" y="0"/>
          <a:chExt cx="0" cy="0"/>
        </a:xfrm>
      </p:grpSpPr>
      <p:sp>
        <p:nvSpPr>
          <p:cNvPr id="203" name="Google Shape;203;p4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4" name="Google Shape;204;p42"/>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05" name="Google Shape;205;p42"/>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206" name="Shape 206"/>
        <p:cNvGrpSpPr/>
        <p:nvPr/>
      </p:nvGrpSpPr>
      <p:grpSpPr>
        <a:xfrm>
          <a:off x="0" y="0"/>
          <a:ext cx="0" cy="0"/>
          <a:chOff x="0" y="0"/>
          <a:chExt cx="0" cy="0"/>
        </a:xfrm>
      </p:grpSpPr>
      <p:sp>
        <p:nvSpPr>
          <p:cNvPr id="207" name="Google Shape;207;p43"/>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rtl="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rtl="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208" name="Google Shape;208;p43"/>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 name="Google Shape;209;p4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sz="600">
                <a:solidFill>
                  <a:schemeClr val="lt1"/>
                </a:solidFill>
                <a:latin typeface="Arial"/>
                <a:ea typeface="Arial"/>
                <a:cs typeface="Arial"/>
                <a:sym typeface="Arial"/>
              </a:defRPr>
            </a:lvl1pPr>
            <a:lvl2pPr indent="0" lvl="1" marL="0" marR="0" rtl="0" algn="r">
              <a:spcBef>
                <a:spcPts val="0"/>
              </a:spcBef>
              <a:buNone/>
              <a:defRPr sz="600">
                <a:solidFill>
                  <a:schemeClr val="lt1"/>
                </a:solidFill>
                <a:latin typeface="Arial"/>
                <a:ea typeface="Arial"/>
                <a:cs typeface="Arial"/>
                <a:sym typeface="Arial"/>
              </a:defRPr>
            </a:lvl2pPr>
            <a:lvl3pPr indent="0" lvl="2" marL="0" marR="0" rtl="0" algn="r">
              <a:spcBef>
                <a:spcPts val="0"/>
              </a:spcBef>
              <a:buNone/>
              <a:defRPr sz="600">
                <a:solidFill>
                  <a:schemeClr val="lt1"/>
                </a:solidFill>
                <a:latin typeface="Arial"/>
                <a:ea typeface="Arial"/>
                <a:cs typeface="Arial"/>
                <a:sym typeface="Arial"/>
              </a:defRPr>
            </a:lvl3pPr>
            <a:lvl4pPr indent="0" lvl="3" marL="0" marR="0" rtl="0" algn="r">
              <a:spcBef>
                <a:spcPts val="0"/>
              </a:spcBef>
              <a:buNone/>
              <a:defRPr sz="600">
                <a:solidFill>
                  <a:schemeClr val="lt1"/>
                </a:solidFill>
                <a:latin typeface="Arial"/>
                <a:ea typeface="Arial"/>
                <a:cs typeface="Arial"/>
                <a:sym typeface="Arial"/>
              </a:defRPr>
            </a:lvl4pPr>
            <a:lvl5pPr indent="0" lvl="4" marL="0" marR="0" rtl="0" algn="r">
              <a:spcBef>
                <a:spcPts val="0"/>
              </a:spcBef>
              <a:buNone/>
              <a:defRPr sz="600">
                <a:solidFill>
                  <a:schemeClr val="lt1"/>
                </a:solidFill>
                <a:latin typeface="Arial"/>
                <a:ea typeface="Arial"/>
                <a:cs typeface="Arial"/>
                <a:sym typeface="Arial"/>
              </a:defRPr>
            </a:lvl5pPr>
            <a:lvl6pPr indent="0" lvl="5" marL="0" marR="0" rtl="0" algn="r">
              <a:spcBef>
                <a:spcPts val="0"/>
              </a:spcBef>
              <a:buNone/>
              <a:defRPr sz="600">
                <a:solidFill>
                  <a:schemeClr val="lt1"/>
                </a:solidFill>
                <a:latin typeface="Arial"/>
                <a:ea typeface="Arial"/>
                <a:cs typeface="Arial"/>
                <a:sym typeface="Arial"/>
              </a:defRPr>
            </a:lvl6pPr>
            <a:lvl7pPr indent="0" lvl="6" marL="0" marR="0" rtl="0" algn="r">
              <a:spcBef>
                <a:spcPts val="0"/>
              </a:spcBef>
              <a:buNone/>
              <a:defRPr sz="600">
                <a:solidFill>
                  <a:schemeClr val="lt1"/>
                </a:solidFill>
                <a:latin typeface="Arial"/>
                <a:ea typeface="Arial"/>
                <a:cs typeface="Arial"/>
                <a:sym typeface="Arial"/>
              </a:defRPr>
            </a:lvl7pPr>
            <a:lvl8pPr indent="0" lvl="7" marL="0" marR="0" rtl="0" algn="r">
              <a:spcBef>
                <a:spcPts val="0"/>
              </a:spcBef>
              <a:buNone/>
              <a:defRPr sz="600">
                <a:solidFill>
                  <a:schemeClr val="lt1"/>
                </a:solidFill>
                <a:latin typeface="Arial"/>
                <a:ea typeface="Arial"/>
                <a:cs typeface="Arial"/>
                <a:sym typeface="Arial"/>
              </a:defRPr>
            </a:lvl8pPr>
            <a:lvl9pPr indent="0" lvl="8" marL="0" marR="0" rtl="0" algn="r">
              <a:spcBef>
                <a:spcPts val="0"/>
              </a:spcBef>
              <a:buNone/>
              <a:defRPr sz="6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210" name="Shape 210"/>
        <p:cNvGrpSpPr/>
        <p:nvPr/>
      </p:nvGrpSpPr>
      <p:grpSpPr>
        <a:xfrm>
          <a:off x="0" y="0"/>
          <a:ext cx="0" cy="0"/>
          <a:chOff x="0" y="0"/>
          <a:chExt cx="0" cy="0"/>
        </a:xfrm>
      </p:grpSpPr>
      <p:sp>
        <p:nvSpPr>
          <p:cNvPr id="211" name="Google Shape;211;p44"/>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2" name="Google Shape;212;p44"/>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dk1"/>
              </a:buClr>
              <a:buSzPts val="1800"/>
              <a:buNone/>
              <a:defRPr b="0" sz="1800">
                <a:solidFill>
                  <a:schemeClr val="dk1"/>
                </a:solidFill>
              </a:defRPr>
            </a:lvl1pPr>
            <a:lvl2pPr lvl="1" rtl="0" algn="l">
              <a:lnSpc>
                <a:spcPct val="85000"/>
              </a:lnSpc>
              <a:spcBef>
                <a:spcPts val="0"/>
              </a:spcBef>
              <a:spcAft>
                <a:spcPts val="0"/>
              </a:spcAft>
              <a:buClr>
                <a:schemeClr val="dk1"/>
              </a:buClr>
              <a:buSzPts val="1800"/>
              <a:buNone/>
              <a:defRPr sz="1800"/>
            </a:lvl2pPr>
            <a:lvl3pPr lvl="2" rtl="0" algn="l">
              <a:lnSpc>
                <a:spcPct val="85000"/>
              </a:lnSpc>
              <a:spcBef>
                <a:spcPts val="0"/>
              </a:spcBef>
              <a:spcAft>
                <a:spcPts val="0"/>
              </a:spcAft>
              <a:buClr>
                <a:schemeClr val="dk1"/>
              </a:buClr>
              <a:buSzPts val="1800"/>
              <a:buNone/>
              <a:defRPr sz="1800"/>
            </a:lvl3pPr>
            <a:lvl4pPr lvl="3" rtl="0" algn="l">
              <a:lnSpc>
                <a:spcPct val="85000"/>
              </a:lnSpc>
              <a:spcBef>
                <a:spcPts val="0"/>
              </a:spcBef>
              <a:spcAft>
                <a:spcPts val="0"/>
              </a:spcAft>
              <a:buClr>
                <a:schemeClr val="dk1"/>
              </a:buClr>
              <a:buSzPts val="1800"/>
              <a:buNone/>
              <a:defRPr sz="1800"/>
            </a:lvl4pPr>
            <a:lvl5pPr lvl="4" rtl="0" algn="l">
              <a:lnSpc>
                <a:spcPct val="85000"/>
              </a:lnSpc>
              <a:spcBef>
                <a:spcPts val="0"/>
              </a:spcBef>
              <a:spcAft>
                <a:spcPts val="0"/>
              </a:spcAft>
              <a:buClr>
                <a:schemeClr val="dk1"/>
              </a:buClr>
              <a:buSzPts val="1800"/>
              <a:buNone/>
              <a:defRPr sz="1800"/>
            </a:lvl5pPr>
            <a:lvl6pPr lvl="5" rtl="0" algn="l">
              <a:lnSpc>
                <a:spcPct val="85000"/>
              </a:lnSpc>
              <a:spcBef>
                <a:spcPts val="0"/>
              </a:spcBef>
              <a:spcAft>
                <a:spcPts val="0"/>
              </a:spcAft>
              <a:buClr>
                <a:schemeClr val="dk1"/>
              </a:buClr>
              <a:buSzPts val="1800"/>
              <a:buNone/>
              <a:defRPr sz="1800"/>
            </a:lvl6pPr>
            <a:lvl7pPr lvl="6" rtl="0" algn="l">
              <a:lnSpc>
                <a:spcPct val="85000"/>
              </a:lnSpc>
              <a:spcBef>
                <a:spcPts val="0"/>
              </a:spcBef>
              <a:spcAft>
                <a:spcPts val="0"/>
              </a:spcAft>
              <a:buClr>
                <a:schemeClr val="dk1"/>
              </a:buClr>
              <a:buSzPts val="1800"/>
              <a:buNone/>
              <a:defRPr sz="1800"/>
            </a:lvl7pPr>
            <a:lvl8pPr lvl="7" rtl="0" algn="l">
              <a:lnSpc>
                <a:spcPct val="85000"/>
              </a:lnSpc>
              <a:spcBef>
                <a:spcPts val="0"/>
              </a:spcBef>
              <a:spcAft>
                <a:spcPts val="0"/>
              </a:spcAft>
              <a:buClr>
                <a:schemeClr val="dk1"/>
              </a:buClr>
              <a:buSzPts val="1800"/>
              <a:buNone/>
              <a:defRPr sz="1800"/>
            </a:lvl8pPr>
            <a:lvl9pPr lvl="8" rtl="0" algn="l">
              <a:lnSpc>
                <a:spcPct val="85000"/>
              </a:lnSpc>
              <a:spcBef>
                <a:spcPts val="0"/>
              </a:spcBef>
              <a:spcAft>
                <a:spcPts val="0"/>
              </a:spcAft>
              <a:buClr>
                <a:schemeClr val="dk1"/>
              </a:buClr>
              <a:buSzPts val="1800"/>
              <a:buNone/>
              <a:defRPr sz="1800"/>
            </a:lvl9pPr>
          </a:lstStyle>
          <a:p/>
        </p:txBody>
      </p:sp>
      <p:sp>
        <p:nvSpPr>
          <p:cNvPr id="213" name="Google Shape;213;p44"/>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0"/>
              </a:spcBef>
              <a:spcAft>
                <a:spcPts val="0"/>
              </a:spcAft>
              <a:buClr>
                <a:schemeClr val="accent1"/>
              </a:buClr>
              <a:buSzPts val="1400"/>
              <a:buChar char="•"/>
              <a:defRPr/>
            </a:lvl1pPr>
            <a:lvl2pPr indent="-317500" lvl="1" marL="914400" rtl="0" algn="l">
              <a:lnSpc>
                <a:spcPct val="100000"/>
              </a:lnSpc>
              <a:spcBef>
                <a:spcPts val="900"/>
              </a:spcBef>
              <a:spcAft>
                <a:spcPts val="0"/>
              </a:spcAft>
              <a:buClr>
                <a:schemeClr val="dk1"/>
              </a:buClr>
              <a:buSzPts val="1400"/>
              <a:buChar char="•"/>
              <a:defRPr/>
            </a:lvl2pPr>
            <a:lvl3pPr indent="-317500" lvl="2" marL="1371600" rtl="0" algn="l">
              <a:lnSpc>
                <a:spcPct val="100000"/>
              </a:lnSpc>
              <a:spcBef>
                <a:spcPts val="500"/>
              </a:spcBef>
              <a:spcAft>
                <a:spcPts val="0"/>
              </a:spcAft>
              <a:buClr>
                <a:schemeClr val="dk1"/>
              </a:buClr>
              <a:buSzPts val="1400"/>
              <a:buChar char="•"/>
              <a:defRPr/>
            </a:lvl3pPr>
            <a:lvl4pPr indent="-317500" lvl="3" marL="1828800" rtl="0" algn="l">
              <a:lnSpc>
                <a:spcPct val="100000"/>
              </a:lnSpc>
              <a:spcBef>
                <a:spcPts val="500"/>
              </a:spcBef>
              <a:spcAft>
                <a:spcPts val="0"/>
              </a:spcAft>
              <a:buClr>
                <a:schemeClr val="dk1"/>
              </a:buClr>
              <a:buSzPts val="1400"/>
              <a:buChar char="•"/>
              <a:defRPr/>
            </a:lvl4pPr>
            <a:lvl5pPr indent="-304800" lvl="4" marL="2286000" rtl="0" algn="l">
              <a:lnSpc>
                <a:spcPct val="100000"/>
              </a:lnSpc>
              <a:spcBef>
                <a:spcPts val="500"/>
              </a:spcBef>
              <a:spcAft>
                <a:spcPts val="0"/>
              </a:spcAft>
              <a:buClr>
                <a:schemeClr val="dk1"/>
              </a:buClr>
              <a:buSzPts val="1200"/>
              <a:buChar char="•"/>
              <a:defRPr/>
            </a:lvl5pPr>
            <a:lvl6pPr indent="-317500" lvl="5" marL="2743200" rtl="0" algn="l">
              <a:lnSpc>
                <a:spcPct val="100000"/>
              </a:lnSpc>
              <a:spcBef>
                <a:spcPts val="500"/>
              </a:spcBef>
              <a:spcAft>
                <a:spcPts val="0"/>
              </a:spcAft>
              <a:buClr>
                <a:schemeClr val="dk1"/>
              </a:buClr>
              <a:buSzPts val="1400"/>
              <a:buChar char="•"/>
              <a:defRPr/>
            </a:lvl6pPr>
            <a:lvl7pPr indent="-317500" lvl="6" marL="3200400" rtl="0" algn="l">
              <a:lnSpc>
                <a:spcPct val="100000"/>
              </a:lnSpc>
              <a:spcBef>
                <a:spcPts val="500"/>
              </a:spcBef>
              <a:spcAft>
                <a:spcPts val="0"/>
              </a:spcAft>
              <a:buClr>
                <a:schemeClr val="dk1"/>
              </a:buClr>
              <a:buSzPts val="1400"/>
              <a:buChar char="•"/>
              <a:defRPr/>
            </a:lvl7pPr>
            <a:lvl8pPr indent="-317500" lvl="7" marL="3657600" rtl="0" algn="l">
              <a:lnSpc>
                <a:spcPct val="100000"/>
              </a:lnSpc>
              <a:spcBef>
                <a:spcPts val="500"/>
              </a:spcBef>
              <a:spcAft>
                <a:spcPts val="0"/>
              </a:spcAft>
              <a:buClr>
                <a:schemeClr val="dk1"/>
              </a:buClr>
              <a:buSzPts val="1400"/>
              <a:buChar char="•"/>
              <a:defRPr/>
            </a:lvl8pPr>
            <a:lvl9pPr indent="-317500" lvl="8" marL="4114800" rtl="0" algn="l">
              <a:lnSpc>
                <a:spcPct val="100000"/>
              </a:lnSpc>
              <a:spcBef>
                <a:spcPts val="500"/>
              </a:spcBef>
              <a:spcAft>
                <a:spcPts val="500"/>
              </a:spcAft>
              <a:buClr>
                <a:schemeClr val="dk1"/>
              </a:buClr>
              <a:buSzPts val="1400"/>
              <a:buChar char="•"/>
              <a:defRPr/>
            </a:lvl9pPr>
          </a:lstStyle>
          <a:p/>
        </p:txBody>
      </p:sp>
      <p:sp>
        <p:nvSpPr>
          <p:cNvPr id="214" name="Google Shape;214;p44"/>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5" name="Google Shape;215;p4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p4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217" name="Shape 217"/>
        <p:cNvGrpSpPr/>
        <p:nvPr/>
      </p:nvGrpSpPr>
      <p:grpSpPr>
        <a:xfrm>
          <a:off x="0" y="0"/>
          <a:ext cx="0" cy="0"/>
          <a:chOff x="0" y="0"/>
          <a:chExt cx="0" cy="0"/>
        </a:xfrm>
      </p:grpSpPr>
      <p:sp>
        <p:nvSpPr>
          <p:cNvPr id="218" name="Google Shape;218;p45"/>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400"/>
              <a:buNone/>
              <a:defRPr/>
            </a:lvl1pPr>
            <a:lvl2pPr indent="-304800" lvl="1" marL="914400" rtl="0" algn="l">
              <a:lnSpc>
                <a:spcPct val="120000"/>
              </a:lnSpc>
              <a:spcBef>
                <a:spcPts val="0"/>
              </a:spcBef>
              <a:spcAft>
                <a:spcPts val="0"/>
              </a:spcAft>
              <a:buClr>
                <a:schemeClr val="dk1"/>
              </a:buClr>
              <a:buSzPts val="1200"/>
              <a:buChar char="•"/>
              <a:defRPr/>
            </a:lvl2pPr>
            <a:lvl3pPr indent="-298450" lvl="2" marL="1371600" rtl="0" algn="l">
              <a:lnSpc>
                <a:spcPct val="120000"/>
              </a:lnSpc>
              <a:spcBef>
                <a:spcPts val="0"/>
              </a:spcBef>
              <a:spcAft>
                <a:spcPts val="0"/>
              </a:spcAft>
              <a:buClr>
                <a:schemeClr val="dk1"/>
              </a:buClr>
              <a:buSzPts val="1100"/>
              <a:buChar char="°"/>
              <a:defRPr/>
            </a:lvl3pPr>
            <a:lvl4pPr indent="-317500" lvl="3" marL="1828800" rtl="0" algn="l">
              <a:lnSpc>
                <a:spcPct val="120000"/>
              </a:lnSpc>
              <a:spcBef>
                <a:spcPts val="0"/>
              </a:spcBef>
              <a:spcAft>
                <a:spcPts val="0"/>
              </a:spcAft>
              <a:buClr>
                <a:schemeClr val="dk1"/>
              </a:buClr>
              <a:buSzPts val="1400"/>
              <a:buChar char="•"/>
              <a:defRPr/>
            </a:lvl4pPr>
            <a:lvl5pPr indent="-317500" lvl="4" marL="2286000" rtl="0" algn="l">
              <a:lnSpc>
                <a:spcPct val="120000"/>
              </a:lnSpc>
              <a:spcBef>
                <a:spcPts val="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19" name="Google Shape;219;p45"/>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220" name="Google Shape;220;p45"/>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rtl="0" algn="l">
              <a:lnSpc>
                <a:spcPct val="95000"/>
              </a:lnSpc>
              <a:spcBef>
                <a:spcPts val="0"/>
              </a:spcBef>
              <a:spcAft>
                <a:spcPts val="0"/>
              </a:spcAft>
              <a:buClr>
                <a:schemeClr val="dk1"/>
              </a:buClr>
              <a:buSzPts val="2700"/>
              <a:buFont typeface="Arial"/>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21" name="Google Shape;221;p45">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222" name="Google Shape;222;p45"/>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23" name="Shape 223"/>
        <p:cNvGrpSpPr/>
        <p:nvPr/>
      </p:nvGrpSpPr>
      <p:grpSpPr>
        <a:xfrm>
          <a:off x="0" y="0"/>
          <a:ext cx="0" cy="0"/>
          <a:chOff x="0" y="0"/>
          <a:chExt cx="0" cy="0"/>
        </a:xfrm>
      </p:grpSpPr>
      <p:sp>
        <p:nvSpPr>
          <p:cNvPr id="224" name="Google Shape;224;p4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gemeen">
  <p:cSld name="Algemeen">
    <p:spTree>
      <p:nvGrpSpPr>
        <p:cNvPr id="225" name="Shape 225"/>
        <p:cNvGrpSpPr/>
        <p:nvPr/>
      </p:nvGrpSpPr>
      <p:grpSpPr>
        <a:xfrm>
          <a:off x="0" y="0"/>
          <a:ext cx="0" cy="0"/>
          <a:chOff x="0" y="0"/>
          <a:chExt cx="0" cy="0"/>
        </a:xfrm>
      </p:grpSpPr>
      <p:sp>
        <p:nvSpPr>
          <p:cNvPr id="226" name="Google Shape;226;p47"/>
          <p:cNvSpPr txBox="1"/>
          <p:nvPr>
            <p:ph idx="1" type="body"/>
          </p:nvPr>
        </p:nvSpPr>
        <p:spPr>
          <a:xfrm>
            <a:off x="481014" y="1414106"/>
            <a:ext cx="8372400" cy="3145200"/>
          </a:xfrm>
          <a:prstGeom prst="rect">
            <a:avLst/>
          </a:prstGeom>
          <a:noFill/>
          <a:ln>
            <a:noFill/>
          </a:ln>
        </p:spPr>
        <p:txBody>
          <a:bodyPr anchorCtr="0" anchor="t" bIns="45700" lIns="0" spcFirstLastPara="1" rIns="0" wrap="square" tIns="0">
            <a:noAutofit/>
          </a:bodyPr>
          <a:lstStyle>
            <a:lvl1pPr indent="-354330" lvl="0" marL="457200" rtl="0" algn="l">
              <a:lnSpc>
                <a:spcPct val="90000"/>
              </a:lnSpc>
              <a:spcBef>
                <a:spcPts val="300"/>
              </a:spcBef>
              <a:spcAft>
                <a:spcPts val="0"/>
              </a:spcAft>
              <a:buClr>
                <a:schemeClr val="dk1"/>
              </a:buClr>
              <a:buSzPts val="1980"/>
              <a:buFont typeface="Arial"/>
              <a:buChar char="•"/>
              <a:defRPr/>
            </a:lvl1pPr>
            <a:lvl2pPr indent="-326390" lvl="1" marL="914400" rtl="0" algn="l">
              <a:lnSpc>
                <a:spcPct val="90000"/>
              </a:lnSpc>
              <a:spcBef>
                <a:spcPts val="300"/>
              </a:spcBef>
              <a:spcAft>
                <a:spcPts val="0"/>
              </a:spcAft>
              <a:buClr>
                <a:srgbClr val="7F7F7F"/>
              </a:buClr>
              <a:buSzPts val="1540"/>
              <a:buFont typeface="Arial"/>
              <a:buChar char="•"/>
              <a:defRPr/>
            </a:lvl2pPr>
            <a:lvl3pPr indent="-342900" lvl="2" marL="1371600" rtl="0" algn="l">
              <a:lnSpc>
                <a:spcPct val="90000"/>
              </a:lnSpc>
              <a:spcBef>
                <a:spcPts val="300"/>
              </a:spcBef>
              <a:spcAft>
                <a:spcPts val="0"/>
              </a:spcAft>
              <a:buClr>
                <a:schemeClr val="dk1"/>
              </a:buClr>
              <a:buSzPts val="1800"/>
              <a:buFont typeface="Arial"/>
              <a:buChar char="•"/>
              <a:defRPr/>
            </a:lvl3pPr>
            <a:lvl4pPr indent="-323850" lvl="3" marL="1828800" rtl="0" algn="l">
              <a:lnSpc>
                <a:spcPct val="90000"/>
              </a:lnSpc>
              <a:spcBef>
                <a:spcPts val="300"/>
              </a:spcBef>
              <a:spcAft>
                <a:spcPts val="0"/>
              </a:spcAft>
              <a:buClr>
                <a:schemeClr val="dk1"/>
              </a:buClr>
              <a:buSzPts val="1500"/>
              <a:buFont typeface="Arial"/>
              <a:buChar char="•"/>
              <a:defRPr/>
            </a:lvl4pPr>
            <a:lvl5pPr indent="-342900" lvl="4" marL="2286000" rtl="0" algn="l">
              <a:lnSpc>
                <a:spcPct val="90000"/>
              </a:lnSpc>
              <a:spcBef>
                <a:spcPts val="300"/>
              </a:spcBef>
              <a:spcAft>
                <a:spcPts val="0"/>
              </a:spcAft>
              <a:buClr>
                <a:schemeClr val="dk1"/>
              </a:buClr>
              <a:buSzPts val="1800"/>
              <a:buFont typeface="Arial"/>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7" name="Google Shape;227;p47"/>
          <p:cNvSpPr txBox="1"/>
          <p:nvPr/>
        </p:nvSpPr>
        <p:spPr>
          <a:xfrm>
            <a:off x="481782" y="930651"/>
            <a:ext cx="622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47"/>
          <p:cNvSpPr txBox="1"/>
          <p:nvPr>
            <p:ph idx="2"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196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9" name="Google Shape;229;p47"/>
          <p:cNvSpPr txBox="1"/>
          <p:nvPr>
            <p:ph idx="3" type="body"/>
          </p:nvPr>
        </p:nvSpPr>
        <p:spPr>
          <a:xfrm>
            <a:off x="481014" y="951046"/>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indent="-308610" lvl="1" marL="914400" rtl="0" algn="l">
              <a:lnSpc>
                <a:spcPct val="90000"/>
              </a:lnSpc>
              <a:spcBef>
                <a:spcPts val="300"/>
              </a:spcBef>
              <a:spcAft>
                <a:spcPts val="0"/>
              </a:spcAft>
              <a:buClr>
                <a:srgbClr val="7F7F7F"/>
              </a:buClr>
              <a:buSzPts val="1260"/>
              <a:buChar char="•"/>
              <a:defRPr/>
            </a:lvl2pPr>
            <a:lvl3pPr indent="-331469" lvl="2" marL="1371600" rtl="0" algn="l">
              <a:lnSpc>
                <a:spcPct val="90000"/>
              </a:lnSpc>
              <a:spcBef>
                <a:spcPts val="300"/>
              </a:spcBef>
              <a:spcAft>
                <a:spcPts val="0"/>
              </a:spcAft>
              <a:buClr>
                <a:schemeClr val="dk1"/>
              </a:buClr>
              <a:buSzPts val="162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0" name="Google Shape;230;p4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47"/>
          <p:cNvSpPr txBox="1"/>
          <p:nvPr/>
        </p:nvSpPr>
        <p:spPr>
          <a:xfrm>
            <a:off x="7086600" y="4868863"/>
            <a:ext cx="2057400" cy="274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 sz="1200" u="none">
                <a:solidFill>
                  <a:srgbClr val="8E8E8E"/>
                </a:solidFill>
                <a:latin typeface="Arial"/>
                <a:ea typeface="Arial"/>
                <a:cs typeface="Arial"/>
                <a:sym typeface="Arial"/>
              </a:rPr>
              <a:t>‹#›</a:t>
            </a:fld>
            <a:endParaRPr b="0" sz="1200" u="none">
              <a:solidFill>
                <a:srgbClr val="8E8E8E"/>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38" name="Shape 238"/>
        <p:cNvGrpSpPr/>
        <p:nvPr/>
      </p:nvGrpSpPr>
      <p:grpSpPr>
        <a:xfrm>
          <a:off x="0" y="0"/>
          <a:ext cx="0" cy="0"/>
          <a:chOff x="0" y="0"/>
          <a:chExt cx="0" cy="0"/>
        </a:xfrm>
      </p:grpSpPr>
      <p:sp>
        <p:nvSpPr>
          <p:cNvPr id="239" name="Google Shape;239;p49"/>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240" name="Google Shape;240;p49"/>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41" name="Google Shape;241;p4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42" name="Google Shape;242;p4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43" name="Shape 243"/>
        <p:cNvGrpSpPr/>
        <p:nvPr/>
      </p:nvGrpSpPr>
      <p:grpSpPr>
        <a:xfrm>
          <a:off x="0" y="0"/>
          <a:ext cx="0" cy="0"/>
          <a:chOff x="0" y="0"/>
          <a:chExt cx="0" cy="0"/>
        </a:xfrm>
      </p:grpSpPr>
      <p:sp>
        <p:nvSpPr>
          <p:cNvPr id="244" name="Google Shape;244;p5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245" name="Shape 245"/>
        <p:cNvGrpSpPr/>
        <p:nvPr/>
      </p:nvGrpSpPr>
      <p:grpSpPr>
        <a:xfrm>
          <a:off x="0" y="0"/>
          <a:ext cx="0" cy="0"/>
          <a:chOff x="0" y="0"/>
          <a:chExt cx="0" cy="0"/>
        </a:xfrm>
      </p:grpSpPr>
      <p:sp>
        <p:nvSpPr>
          <p:cNvPr id="246" name="Google Shape;246;p5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47" name="Google Shape;247;p5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248" name="Google Shape;248;p51"/>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49" name="Google Shape;249;p51"/>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50" name="Google Shape;250;p5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51" name="Shape 251"/>
        <p:cNvGrpSpPr/>
        <p:nvPr/>
      </p:nvGrpSpPr>
      <p:grpSpPr>
        <a:xfrm>
          <a:off x="0" y="0"/>
          <a:ext cx="0" cy="0"/>
          <a:chOff x="0" y="0"/>
          <a:chExt cx="0" cy="0"/>
        </a:xfrm>
      </p:grpSpPr>
      <p:pic>
        <p:nvPicPr>
          <p:cNvPr id="252" name="Google Shape;252;p52"/>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253" name="Google Shape;253;p52"/>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254" name="Google Shape;254;p52"/>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orange">
  <p:cSld name="Intro orange">
    <p:bg>
      <p:bgPr>
        <a:solidFill>
          <a:schemeClr val="dk1"/>
        </a:solidFill>
      </p:bgPr>
    </p:bg>
    <p:spTree>
      <p:nvGrpSpPr>
        <p:cNvPr id="255" name="Shape 255"/>
        <p:cNvGrpSpPr/>
        <p:nvPr/>
      </p:nvGrpSpPr>
      <p:grpSpPr>
        <a:xfrm>
          <a:off x="0" y="0"/>
          <a:ext cx="0" cy="0"/>
          <a:chOff x="0" y="0"/>
          <a:chExt cx="0" cy="0"/>
        </a:xfrm>
      </p:grpSpPr>
      <p:pic>
        <p:nvPicPr>
          <p:cNvPr id="256" name="Google Shape;256;p53"/>
          <p:cNvPicPr preferRelativeResize="0"/>
          <p:nvPr/>
        </p:nvPicPr>
        <p:blipFill rotWithShape="1">
          <a:blip r:embed="rId2">
            <a:alphaModFix/>
          </a:blip>
          <a:srcRect b="0" l="0" r="0" t="0"/>
          <a:stretch/>
        </p:blipFill>
        <p:spPr>
          <a:xfrm>
            <a:off x="747532" y="4099560"/>
            <a:ext cx="1791953" cy="701200"/>
          </a:xfrm>
          <a:prstGeom prst="rect">
            <a:avLst/>
          </a:prstGeom>
          <a:noFill/>
          <a:ln>
            <a:noFill/>
          </a:ln>
        </p:spPr>
      </p:pic>
      <p:sp>
        <p:nvSpPr>
          <p:cNvPr id="257" name="Google Shape;257;p53"/>
          <p:cNvSpPr txBox="1"/>
          <p:nvPr>
            <p:ph idx="1" type="body"/>
          </p:nvPr>
        </p:nvSpPr>
        <p:spPr>
          <a:xfrm>
            <a:off x="984005" y="2779909"/>
            <a:ext cx="2271600" cy="8826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15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8" name="Google Shape;258;p53"/>
          <p:cNvSpPr txBox="1"/>
          <p:nvPr>
            <p:ph idx="2" type="body"/>
          </p:nvPr>
        </p:nvSpPr>
        <p:spPr>
          <a:xfrm>
            <a:off x="985390" y="2405109"/>
            <a:ext cx="3476100" cy="3825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0" i="1" sz="2100">
                <a:solidFill>
                  <a:schemeClr val="lt1"/>
                </a:solidFill>
                <a:latin typeface="Proxima Nova"/>
                <a:ea typeface="Proxima Nova"/>
                <a:cs typeface="Proxima Nova"/>
                <a:sym typeface="Proxima Nova"/>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59" name="Google Shape;259;p53"/>
          <p:cNvSpPr txBox="1"/>
          <p:nvPr>
            <p:ph idx="3" type="body"/>
          </p:nvPr>
        </p:nvSpPr>
        <p:spPr>
          <a:xfrm>
            <a:off x="628651" y="106341"/>
            <a:ext cx="6412200" cy="2236500"/>
          </a:xfrm>
          <a:prstGeom prst="rect">
            <a:avLst/>
          </a:prstGeom>
          <a:noFill/>
          <a:ln>
            <a:noFill/>
          </a:ln>
        </p:spPr>
        <p:txBody>
          <a:bodyPr anchorCtr="0" anchor="t" bIns="36000" lIns="91425" spcFirstLastPara="1" rIns="91425" wrap="square" tIns="91425">
            <a:noAutofit/>
          </a:bodyPr>
          <a:lstStyle>
            <a:lvl1pPr indent="-228600" lvl="0" marL="457200" rtl="0" algn="l">
              <a:lnSpc>
                <a:spcPct val="200000"/>
              </a:lnSpc>
              <a:spcBef>
                <a:spcPts val="0"/>
              </a:spcBef>
              <a:spcAft>
                <a:spcPts val="0"/>
              </a:spcAft>
              <a:buSzPts val="1980"/>
              <a:buNone/>
              <a:defRPr b="1" i="0" sz="705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orange">
  <p:cSld name="Quote orange">
    <p:spTree>
      <p:nvGrpSpPr>
        <p:cNvPr id="260" name="Shape 260"/>
        <p:cNvGrpSpPr/>
        <p:nvPr/>
      </p:nvGrpSpPr>
      <p:grpSpPr>
        <a:xfrm>
          <a:off x="0" y="0"/>
          <a:ext cx="0" cy="0"/>
          <a:chOff x="0" y="0"/>
          <a:chExt cx="0" cy="0"/>
        </a:xfrm>
      </p:grpSpPr>
      <p:pic>
        <p:nvPicPr>
          <p:cNvPr id="261" name="Google Shape;261;p54"/>
          <p:cNvPicPr preferRelativeResize="0"/>
          <p:nvPr/>
        </p:nvPicPr>
        <p:blipFill rotWithShape="1">
          <a:blip r:embed="rId2">
            <a:alphaModFix/>
          </a:blip>
          <a:srcRect b="0" l="0" r="0" t="0"/>
          <a:stretch/>
        </p:blipFill>
        <p:spPr>
          <a:xfrm>
            <a:off x="4355048" y="2882268"/>
            <a:ext cx="465924" cy="654811"/>
          </a:xfrm>
          <a:prstGeom prst="rect">
            <a:avLst/>
          </a:prstGeom>
          <a:noFill/>
          <a:ln>
            <a:noFill/>
          </a:ln>
        </p:spPr>
      </p:pic>
      <p:sp>
        <p:nvSpPr>
          <p:cNvPr id="262" name="Google Shape;262;p54"/>
          <p:cNvSpPr txBox="1"/>
          <p:nvPr>
            <p:ph idx="1" type="body"/>
          </p:nvPr>
        </p:nvSpPr>
        <p:spPr>
          <a:xfrm>
            <a:off x="1090430" y="2076136"/>
            <a:ext cx="6995100" cy="882600"/>
          </a:xfrm>
          <a:prstGeom prst="rect">
            <a:avLst/>
          </a:prstGeom>
          <a:noFill/>
          <a:ln>
            <a:noFill/>
          </a:ln>
        </p:spPr>
        <p:txBody>
          <a:bodyPr anchorCtr="0" anchor="t" bIns="91425" lIns="91425" spcFirstLastPara="1" rIns="91425" wrap="square" tIns="91425">
            <a:noAutofit/>
          </a:bodyPr>
          <a:lstStyle>
            <a:lvl1pPr indent="-228600" lvl="0" marL="457200" rtl="0" algn="ctr">
              <a:lnSpc>
                <a:spcPct val="90000"/>
              </a:lnSpc>
              <a:spcBef>
                <a:spcPts val="300"/>
              </a:spcBef>
              <a:spcAft>
                <a:spcPts val="0"/>
              </a:spcAft>
              <a:buSzPts val="1980"/>
              <a:buNone/>
              <a:defRPr b="0" i="0" sz="2700">
                <a:solidFill>
                  <a:schemeClr val="lt1"/>
                </a:solidFill>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p:cSld name="Slide text">
    <p:spTree>
      <p:nvGrpSpPr>
        <p:cNvPr id="263" name="Shape 263"/>
        <p:cNvGrpSpPr/>
        <p:nvPr/>
      </p:nvGrpSpPr>
      <p:grpSpPr>
        <a:xfrm>
          <a:off x="0" y="0"/>
          <a:ext cx="0" cy="0"/>
          <a:chOff x="0" y="0"/>
          <a:chExt cx="0" cy="0"/>
        </a:xfrm>
      </p:grpSpPr>
      <p:pic>
        <p:nvPicPr>
          <p:cNvPr id="264" name="Google Shape;264;p55"/>
          <p:cNvPicPr preferRelativeResize="0"/>
          <p:nvPr/>
        </p:nvPicPr>
        <p:blipFill rotWithShape="1">
          <a:blip r:embed="rId2">
            <a:alphaModFix amt="3000"/>
          </a:blip>
          <a:srcRect b="0" l="0" r="0" t="0"/>
          <a:stretch/>
        </p:blipFill>
        <p:spPr>
          <a:xfrm>
            <a:off x="4396151" y="244719"/>
            <a:ext cx="4514850" cy="4514850"/>
          </a:xfrm>
          <a:prstGeom prst="rect">
            <a:avLst/>
          </a:prstGeom>
          <a:noFill/>
          <a:ln>
            <a:noFill/>
          </a:ln>
        </p:spPr>
      </p:pic>
      <p:sp>
        <p:nvSpPr>
          <p:cNvPr id="265" name="Google Shape;265;p55"/>
          <p:cNvSpPr txBox="1"/>
          <p:nvPr/>
        </p:nvSpPr>
        <p:spPr>
          <a:xfrm>
            <a:off x="1047750" y="4191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66" name="Google Shape;266;p55"/>
          <p:cNvSpPr txBox="1"/>
          <p:nvPr>
            <p:ph idx="1"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7" name="Google Shape;267;p55"/>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68" name="Google Shape;268;p55"/>
          <p:cNvSpPr txBox="1"/>
          <p:nvPr/>
        </p:nvSpPr>
        <p:spPr>
          <a:xfrm>
            <a:off x="1537398" y="46724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69" name="Google Shape;269;p55"/>
          <p:cNvSpPr txBox="1"/>
          <p:nvPr>
            <p:ph idx="3"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70" name="Google Shape;270;p55"/>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271" name="Google Shape;271;p55"/>
          <p:cNvSpPr txBox="1"/>
          <p:nvPr/>
        </p:nvSpPr>
        <p:spPr>
          <a:xfrm>
            <a:off x="1350169" y="4854179"/>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2" name="Google Shape;272;p55"/>
          <p:cNvSpPr txBox="1"/>
          <p:nvPr/>
        </p:nvSpPr>
        <p:spPr>
          <a:xfrm>
            <a:off x="1350169" y="476845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ext without background">
  <p:cSld name="Slide text without background">
    <p:spTree>
      <p:nvGrpSpPr>
        <p:cNvPr id="273" name="Shape 273"/>
        <p:cNvGrpSpPr/>
        <p:nvPr/>
      </p:nvGrpSpPr>
      <p:grpSpPr>
        <a:xfrm>
          <a:off x="0" y="0"/>
          <a:ext cx="0" cy="0"/>
          <a:chOff x="0" y="0"/>
          <a:chExt cx="0" cy="0"/>
        </a:xfrm>
      </p:grpSpPr>
      <p:sp>
        <p:nvSpPr>
          <p:cNvPr id="274" name="Google Shape;274;p56"/>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5" name="Google Shape;275;p56"/>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6" name="Google Shape;276;p56"/>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7" name="Google Shape;277;p56"/>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78" name="Google Shape;278;p56"/>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79" name="Google Shape;279;p56"/>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80" name="Google Shape;280;p56"/>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800"/>
              <a:buFont typeface="Arial"/>
              <a:buNone/>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81" name="Google Shape;281;p56"/>
          <p:cNvPicPr preferRelativeResize="0"/>
          <p:nvPr/>
        </p:nvPicPr>
        <p:blipFill rotWithShape="1">
          <a:blip r:embed="rId2">
            <a:alphaModFix/>
          </a:blip>
          <a:srcRect b="0" l="0" r="0" t="0"/>
          <a:stretch/>
        </p:blipFill>
        <p:spPr>
          <a:xfrm>
            <a:off x="420933" y="242534"/>
            <a:ext cx="207714" cy="322169"/>
          </a:xfrm>
          <a:prstGeom prst="rect">
            <a:avLst/>
          </a:prstGeom>
          <a:noFill/>
          <a:ln>
            <a:noFill/>
          </a:ln>
        </p:spPr>
      </p:pic>
      <p:sp>
        <p:nvSpPr>
          <p:cNvPr id="282" name="Google Shape;282;p56"/>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283" name="Shape 283"/>
        <p:cNvGrpSpPr/>
        <p:nvPr/>
      </p:nvGrpSpPr>
      <p:grpSpPr>
        <a:xfrm>
          <a:off x="0" y="0"/>
          <a:ext cx="0" cy="0"/>
          <a:chOff x="0" y="0"/>
          <a:chExt cx="0" cy="0"/>
        </a:xfrm>
      </p:grpSpPr>
      <p:sp>
        <p:nvSpPr>
          <p:cNvPr id="284" name="Google Shape;284;p5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lnSpc>
                <a:spcPct val="102702"/>
              </a:lnSpc>
              <a:spcBef>
                <a:spcPts val="0"/>
              </a:spcBef>
              <a:spcAft>
                <a:spcPts val="0"/>
              </a:spcAft>
              <a:buClr>
                <a:schemeClr val="dk1"/>
              </a:buClr>
              <a:buSzPts val="4400"/>
              <a:buFont typeface="Calibri"/>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 name="Google Shape;285;p57"/>
          <p:cNvSpPr txBox="1"/>
          <p:nvPr>
            <p:ph idx="1" type="body"/>
          </p:nvPr>
        </p:nvSpPr>
        <p:spPr>
          <a:xfrm>
            <a:off x="457200" y="1200151"/>
            <a:ext cx="8229600" cy="3110400"/>
          </a:xfrm>
          <a:prstGeom prst="rect">
            <a:avLst/>
          </a:prstGeom>
          <a:noFill/>
          <a:ln>
            <a:noFill/>
          </a:ln>
        </p:spPr>
        <p:txBody>
          <a:bodyPr anchorCtr="0" anchor="t" bIns="45700" lIns="91425" spcFirstLastPara="1" rIns="91425" wrap="square" tIns="45700">
            <a:noAutofit/>
          </a:bodyPr>
          <a:lstStyle>
            <a:lvl1pPr indent="-411480" lvl="0" marL="457200" rtl="0" algn="l">
              <a:lnSpc>
                <a:spcPct val="90000"/>
              </a:lnSpc>
              <a:spcBef>
                <a:spcPts val="640"/>
              </a:spcBef>
              <a:spcAft>
                <a:spcPts val="0"/>
              </a:spcAft>
              <a:buClr>
                <a:schemeClr val="dk1"/>
              </a:buClr>
              <a:buSzPts val="2880"/>
              <a:buFont typeface="Calibri"/>
              <a:buChar char="•"/>
              <a:defRPr/>
            </a:lvl1pPr>
            <a:lvl2pPr indent="-406400" lvl="1" marL="914400" rtl="0" algn="l">
              <a:lnSpc>
                <a:spcPct val="90000"/>
              </a:lnSpc>
              <a:spcBef>
                <a:spcPts val="560"/>
              </a:spcBef>
              <a:spcAft>
                <a:spcPts val="0"/>
              </a:spcAft>
              <a:buClr>
                <a:schemeClr val="dk1"/>
              </a:buClr>
              <a:buSzPts val="2800"/>
              <a:buFont typeface="Courier New"/>
              <a:buChar char="o"/>
              <a:defRPr/>
            </a:lvl2pPr>
            <a:lvl3pPr indent="-381000" lvl="2" marL="1371600" rtl="0" algn="l">
              <a:lnSpc>
                <a:spcPct val="90000"/>
              </a:lnSpc>
              <a:spcBef>
                <a:spcPts val="480"/>
              </a:spcBef>
              <a:spcAft>
                <a:spcPts val="0"/>
              </a:spcAft>
              <a:buClr>
                <a:schemeClr val="dk1"/>
              </a:buClr>
              <a:buSzPts val="2400"/>
              <a:buFont typeface="Arial"/>
              <a:buChar char="•"/>
              <a:defRPr/>
            </a:lvl3pPr>
            <a:lvl4pPr indent="-342900" lvl="3" marL="1828800" rtl="0" algn="l">
              <a:lnSpc>
                <a:spcPct val="90000"/>
              </a:lnSpc>
              <a:spcBef>
                <a:spcPts val="360"/>
              </a:spcBef>
              <a:spcAft>
                <a:spcPts val="0"/>
              </a:spcAft>
              <a:buClr>
                <a:schemeClr val="dk1"/>
              </a:buClr>
              <a:buSzPts val="1800"/>
              <a:buChar char="●"/>
              <a:defRPr/>
            </a:lvl4pPr>
            <a:lvl5pPr indent="-342900" lvl="4" marL="2286000" rtl="0" algn="l">
              <a:lnSpc>
                <a:spcPct val="90000"/>
              </a:lnSpc>
              <a:spcBef>
                <a:spcPts val="360"/>
              </a:spcBef>
              <a:spcAft>
                <a:spcPts val="0"/>
              </a:spcAft>
              <a:buClr>
                <a:schemeClr val="dk1"/>
              </a:buClr>
              <a:buSzPts val="1800"/>
              <a:buChar char="○"/>
              <a:defRPr/>
            </a:lvl5pPr>
            <a:lvl6pPr indent="-342900" lvl="5" marL="2743200" rtl="0" algn="l">
              <a:lnSpc>
                <a:spcPct val="90000"/>
              </a:lnSpc>
              <a:spcBef>
                <a:spcPts val="360"/>
              </a:spcBef>
              <a:spcAft>
                <a:spcPts val="0"/>
              </a:spcAft>
              <a:buClr>
                <a:schemeClr val="dk1"/>
              </a:buClr>
              <a:buSzPts val="1800"/>
              <a:buChar char="■"/>
              <a:defRPr/>
            </a:lvl6pPr>
            <a:lvl7pPr indent="-342900" lvl="6" marL="3200400" rtl="0" algn="l">
              <a:lnSpc>
                <a:spcPct val="90000"/>
              </a:lnSpc>
              <a:spcBef>
                <a:spcPts val="360"/>
              </a:spcBef>
              <a:spcAft>
                <a:spcPts val="0"/>
              </a:spcAft>
              <a:buClr>
                <a:schemeClr val="dk1"/>
              </a:buClr>
              <a:buSzPts val="1800"/>
              <a:buChar char="●"/>
              <a:defRPr/>
            </a:lvl7pPr>
            <a:lvl8pPr indent="-342900" lvl="7" marL="3657600" rtl="0" algn="l">
              <a:lnSpc>
                <a:spcPct val="90000"/>
              </a:lnSpc>
              <a:spcBef>
                <a:spcPts val="360"/>
              </a:spcBef>
              <a:spcAft>
                <a:spcPts val="0"/>
              </a:spcAft>
              <a:buClr>
                <a:schemeClr val="dk1"/>
              </a:buClr>
              <a:buSzPts val="1800"/>
              <a:buChar char="○"/>
              <a:defRPr/>
            </a:lvl8pPr>
            <a:lvl9pPr indent="-342900" lvl="8" marL="4114800" rtl="0" algn="l">
              <a:lnSpc>
                <a:spcPct val="90000"/>
              </a:lnSpc>
              <a:spcBef>
                <a:spcPts val="360"/>
              </a:spcBef>
              <a:spcAft>
                <a:spcPts val="0"/>
              </a:spcAft>
              <a:buClr>
                <a:schemeClr val="dk1"/>
              </a:buClr>
              <a:buSzPts val="1800"/>
              <a:buChar char="■"/>
              <a:defRPr/>
            </a:lvl9pPr>
          </a:lstStyle>
          <a:p/>
        </p:txBody>
      </p:sp>
      <p:sp>
        <p:nvSpPr>
          <p:cNvPr id="286" name="Google Shape;286;p57"/>
          <p:cNvSpPr txBox="1"/>
          <p:nvPr>
            <p:ph idx="12" type="sldNum"/>
          </p:nvPr>
        </p:nvSpPr>
        <p:spPr>
          <a:xfrm>
            <a:off x="6552947" y="473199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Slide" showMasterSp="0" type="tx">
  <p:cSld name="TITLE_AND_BODY">
    <p:spTree>
      <p:nvGrpSpPr>
        <p:cNvPr id="287" name="Shape 287"/>
        <p:cNvGrpSpPr/>
        <p:nvPr/>
      </p:nvGrpSpPr>
      <p:grpSpPr>
        <a:xfrm>
          <a:off x="0" y="0"/>
          <a:ext cx="0" cy="0"/>
          <a:chOff x="0" y="0"/>
          <a:chExt cx="0" cy="0"/>
        </a:xfrm>
      </p:grpSpPr>
      <p:pic>
        <p:nvPicPr>
          <p:cNvPr descr="Billede 6" id="288" name="Google Shape;288;p58"/>
          <p:cNvPicPr preferRelativeResize="0"/>
          <p:nvPr/>
        </p:nvPicPr>
        <p:blipFill rotWithShape="1">
          <a:blip r:embed="rId2">
            <a:alphaModFix/>
          </a:blip>
          <a:srcRect b="0" l="0" r="0" t="0"/>
          <a:stretch/>
        </p:blipFill>
        <p:spPr>
          <a:xfrm>
            <a:off x="-1" y="1"/>
            <a:ext cx="9080342" cy="5107692"/>
          </a:xfrm>
          <a:prstGeom prst="rect">
            <a:avLst/>
          </a:prstGeom>
          <a:noFill/>
          <a:ln>
            <a:noFill/>
          </a:ln>
        </p:spPr>
      </p:pic>
      <p:sp>
        <p:nvSpPr>
          <p:cNvPr id="289" name="Google Shape;289;p58"/>
          <p:cNvSpPr txBox="1"/>
          <p:nvPr>
            <p:ph type="title"/>
          </p:nvPr>
        </p:nvSpPr>
        <p:spPr>
          <a:xfrm>
            <a:off x="1143000" y="182016"/>
            <a:ext cx="6858000" cy="738300"/>
          </a:xfrm>
          <a:prstGeom prst="rect">
            <a:avLst/>
          </a:prstGeom>
          <a:noFill/>
          <a:ln>
            <a:noFill/>
          </a:ln>
        </p:spPr>
        <p:txBody>
          <a:bodyPr anchorCtr="0" anchor="b" bIns="91425" lIns="91425" spcFirstLastPara="1" rIns="91425" wrap="square" tIns="91425">
            <a:noAutofit/>
          </a:bodyPr>
          <a:lstStyle>
            <a:lvl1pPr lvl="0" rtl="0" algn="l">
              <a:lnSpc>
                <a:spcPct val="102702"/>
              </a:lnSpc>
              <a:spcBef>
                <a:spcPts val="0"/>
              </a:spcBef>
              <a:spcAft>
                <a:spcPts val="0"/>
              </a:spcAft>
              <a:buSzPts val="3700"/>
              <a:buNone/>
              <a:defRPr b="1" sz="4050">
                <a:solidFill>
                  <a:srgbClr val="535353"/>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0" name="Google Shape;290;p58"/>
          <p:cNvSpPr txBox="1"/>
          <p:nvPr>
            <p:ph idx="1" type="body"/>
          </p:nvPr>
        </p:nvSpPr>
        <p:spPr>
          <a:xfrm>
            <a:off x="1143000" y="1128532"/>
            <a:ext cx="3743400" cy="3192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500"/>
              <a:buFont typeface="Proxima Nova"/>
              <a:buNone/>
              <a:defRPr sz="1500">
                <a:solidFill>
                  <a:srgbClr val="535353"/>
                </a:solidFill>
              </a:defRPr>
            </a:lvl1pPr>
            <a:lvl2pPr indent="-228600" lvl="1" marL="914400" rtl="0" algn="l">
              <a:lnSpc>
                <a:spcPct val="90000"/>
              </a:lnSpc>
              <a:spcBef>
                <a:spcPts val="300"/>
              </a:spcBef>
              <a:spcAft>
                <a:spcPts val="0"/>
              </a:spcAft>
              <a:buSzPts val="1500"/>
              <a:buFont typeface="Proxima Nova"/>
              <a:buNone/>
              <a:defRPr sz="1500">
                <a:solidFill>
                  <a:srgbClr val="535353"/>
                </a:solidFill>
              </a:defRPr>
            </a:lvl2pPr>
            <a:lvl3pPr indent="-228600" lvl="2" marL="1371600" rtl="0" algn="l">
              <a:lnSpc>
                <a:spcPct val="90000"/>
              </a:lnSpc>
              <a:spcBef>
                <a:spcPts val="300"/>
              </a:spcBef>
              <a:spcAft>
                <a:spcPts val="0"/>
              </a:spcAft>
              <a:buSzPts val="1500"/>
              <a:buFont typeface="Proxima Nova"/>
              <a:buNone/>
              <a:defRPr sz="1500">
                <a:solidFill>
                  <a:srgbClr val="535353"/>
                </a:solidFill>
              </a:defRPr>
            </a:lvl3pPr>
            <a:lvl4pPr indent="-228600" lvl="3" marL="1828800" rtl="0" algn="l">
              <a:lnSpc>
                <a:spcPct val="90000"/>
              </a:lnSpc>
              <a:spcBef>
                <a:spcPts val="300"/>
              </a:spcBef>
              <a:spcAft>
                <a:spcPts val="0"/>
              </a:spcAft>
              <a:buSzPts val="1500"/>
              <a:buFont typeface="Proxima Nova"/>
              <a:buNone/>
              <a:defRPr sz="1500">
                <a:solidFill>
                  <a:srgbClr val="535353"/>
                </a:solidFill>
              </a:defRPr>
            </a:lvl4pPr>
            <a:lvl5pPr indent="-228600" lvl="4" marL="2286000" rtl="0" algn="l">
              <a:lnSpc>
                <a:spcPct val="90000"/>
              </a:lnSpc>
              <a:spcBef>
                <a:spcPts val="300"/>
              </a:spcBef>
              <a:spcAft>
                <a:spcPts val="0"/>
              </a:spcAft>
              <a:buSzPts val="1500"/>
              <a:buFont typeface="Proxima Nova"/>
              <a:buNone/>
              <a:defRPr sz="1500">
                <a:solidFill>
                  <a:srgbClr val="535353"/>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91" name="Google Shape;291;p5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ots">
  <p:cSld name="Slide dots">
    <p:spTree>
      <p:nvGrpSpPr>
        <p:cNvPr id="292" name="Shape 292"/>
        <p:cNvGrpSpPr/>
        <p:nvPr/>
      </p:nvGrpSpPr>
      <p:grpSpPr>
        <a:xfrm>
          <a:off x="0" y="0"/>
          <a:ext cx="0" cy="0"/>
          <a:chOff x="0" y="0"/>
          <a:chExt cx="0" cy="0"/>
        </a:xfrm>
      </p:grpSpPr>
      <p:pic>
        <p:nvPicPr>
          <p:cNvPr id="293" name="Google Shape;293;p59"/>
          <p:cNvPicPr preferRelativeResize="0"/>
          <p:nvPr/>
        </p:nvPicPr>
        <p:blipFill rotWithShape="1">
          <a:blip r:embed="rId2">
            <a:alphaModFix amt="3000"/>
          </a:blip>
          <a:srcRect b="0" l="0" r="0" t="0"/>
          <a:stretch/>
        </p:blipFill>
        <p:spPr>
          <a:xfrm>
            <a:off x="4396154" y="244720"/>
            <a:ext cx="4514850" cy="4514850"/>
          </a:xfrm>
          <a:prstGeom prst="rect">
            <a:avLst/>
          </a:prstGeom>
          <a:noFill/>
          <a:ln>
            <a:noFill/>
          </a:ln>
        </p:spPr>
      </p:pic>
      <p:sp>
        <p:nvSpPr>
          <p:cNvPr id="294" name="Google Shape;294;p59"/>
          <p:cNvSpPr txBox="1"/>
          <p:nvPr/>
        </p:nvSpPr>
        <p:spPr>
          <a:xfrm>
            <a:off x="1296237" y="-75363"/>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5" name="Google Shape;295;p59"/>
          <p:cNvSpPr txBox="1"/>
          <p:nvPr/>
        </p:nvSpPr>
        <p:spPr>
          <a:xfrm>
            <a:off x="2133600" y="20383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6" name="Google Shape;296;p59"/>
          <p:cNvSpPr txBox="1"/>
          <p:nvPr/>
        </p:nvSpPr>
        <p:spPr>
          <a:xfrm>
            <a:off x="1781175" y="481965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7" name="Google Shape;297;p59"/>
          <p:cNvSpPr txBox="1"/>
          <p:nvPr/>
        </p:nvSpPr>
        <p:spPr>
          <a:xfrm>
            <a:off x="1514789" y="414494"/>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298" name="Google Shape;298;p59"/>
          <p:cNvSpPr txBox="1"/>
          <p:nvPr>
            <p:ph idx="1" type="body"/>
          </p:nvPr>
        </p:nvSpPr>
        <p:spPr>
          <a:xfrm>
            <a:off x="628650" y="168595"/>
            <a:ext cx="4581900" cy="566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sz="3000">
                <a:latin typeface="Proxima Nova Extrabold"/>
                <a:ea typeface="Proxima Nova Extrabold"/>
                <a:cs typeface="Proxima Nova Extrabold"/>
                <a:sym typeface="Proxima Nova Extra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299" name="Google Shape;299;p59"/>
          <p:cNvSpPr txBox="1"/>
          <p:nvPr>
            <p:ph idx="2" type="body"/>
          </p:nvPr>
        </p:nvSpPr>
        <p:spPr>
          <a:xfrm>
            <a:off x="628649" y="655225"/>
            <a:ext cx="4578900" cy="4677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00" name="Google Shape;300;p59"/>
          <p:cNvSpPr txBox="1"/>
          <p:nvPr>
            <p:ph idx="3" type="body"/>
          </p:nvPr>
        </p:nvSpPr>
        <p:spPr>
          <a:xfrm>
            <a:off x="628649" y="1501673"/>
            <a:ext cx="6546000" cy="23586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900"/>
              </a:spcBef>
              <a:spcAft>
                <a:spcPts val="0"/>
              </a:spcAft>
              <a:buClr>
                <a:schemeClr val="dk1"/>
              </a:buClr>
              <a:buSzPts val="1440"/>
              <a:buFont typeface="Arial"/>
              <a:buChar char="•"/>
              <a:defRPr sz="1800"/>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301" name="Google Shape;301;p59"/>
          <p:cNvPicPr preferRelativeResize="0"/>
          <p:nvPr/>
        </p:nvPicPr>
        <p:blipFill rotWithShape="1">
          <a:blip r:embed="rId3">
            <a:alphaModFix/>
          </a:blip>
          <a:srcRect b="0" l="0" r="0" t="0"/>
          <a:stretch/>
        </p:blipFill>
        <p:spPr>
          <a:xfrm>
            <a:off x="420933" y="242534"/>
            <a:ext cx="207714" cy="322169"/>
          </a:xfrm>
          <a:prstGeom prst="rect">
            <a:avLst/>
          </a:prstGeom>
          <a:noFill/>
          <a:ln>
            <a:noFill/>
          </a:ln>
        </p:spPr>
      </p:pic>
      <p:sp>
        <p:nvSpPr>
          <p:cNvPr id="302" name="Google Shape;302;p59"/>
          <p:cNvSpPr txBox="1"/>
          <p:nvPr/>
        </p:nvSpPr>
        <p:spPr>
          <a:xfrm>
            <a:off x="480701" y="954992"/>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
        <p:nvSpPr>
          <p:cNvPr id="303" name="Google Shape;303;p59"/>
          <p:cNvSpPr txBox="1"/>
          <p:nvPr/>
        </p:nvSpPr>
        <p:spPr>
          <a:xfrm>
            <a:off x="1232453" y="4800600"/>
            <a:ext cx="0" cy="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304" name="Shape 304"/>
        <p:cNvGrpSpPr/>
        <p:nvPr/>
      </p:nvGrpSpPr>
      <p:grpSpPr>
        <a:xfrm>
          <a:off x="0" y="0"/>
          <a:ext cx="0" cy="0"/>
          <a:chOff x="0" y="0"/>
          <a:chExt cx="0" cy="0"/>
        </a:xfrm>
      </p:grpSpPr>
      <p:sp>
        <p:nvSpPr>
          <p:cNvPr id="305" name="Google Shape;305;p6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06" name="Google Shape;306;p6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07" name="Google Shape;307;p60"/>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08" name="Google Shape;308;p6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09" name="Google Shape;309;p6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310" name="Shape 310"/>
        <p:cNvGrpSpPr/>
        <p:nvPr/>
      </p:nvGrpSpPr>
      <p:grpSpPr>
        <a:xfrm>
          <a:off x="0" y="0"/>
          <a:ext cx="0" cy="0"/>
          <a:chOff x="0" y="0"/>
          <a:chExt cx="0" cy="0"/>
        </a:xfrm>
      </p:grpSpPr>
      <p:sp>
        <p:nvSpPr>
          <p:cNvPr id="311" name="Google Shape;311;p6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2" name="Google Shape;312;p61"/>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61"/>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314" name="Shape 314"/>
        <p:cNvGrpSpPr/>
        <p:nvPr/>
      </p:nvGrpSpPr>
      <p:grpSpPr>
        <a:xfrm>
          <a:off x="0" y="0"/>
          <a:ext cx="0" cy="0"/>
          <a:chOff x="0" y="0"/>
          <a:chExt cx="0" cy="0"/>
        </a:xfrm>
      </p:grpSpPr>
      <p:sp>
        <p:nvSpPr>
          <p:cNvPr id="315" name="Google Shape;315;p6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16" name="Google Shape;316;p62"/>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17" name="Google Shape;317;p6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18" name="Google Shape;318;p62"/>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19" name="Google Shape;319;p6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20" name="Google Shape;320;p6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21" name="Shape 321"/>
        <p:cNvGrpSpPr/>
        <p:nvPr/>
      </p:nvGrpSpPr>
      <p:grpSpPr>
        <a:xfrm>
          <a:off x="0" y="0"/>
          <a:ext cx="0" cy="0"/>
          <a:chOff x="0" y="0"/>
          <a:chExt cx="0" cy="0"/>
        </a:xfrm>
      </p:grpSpPr>
      <p:sp>
        <p:nvSpPr>
          <p:cNvPr id="322" name="Google Shape;322;p6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23" name="Google Shape;323;p63"/>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24" name="Google Shape;324;p63"/>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325" name="Google Shape;325;p6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26" name="Google Shape;326;p63"/>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327" name="Google Shape;327;p6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328" name="Shape 328"/>
        <p:cNvGrpSpPr/>
        <p:nvPr/>
      </p:nvGrpSpPr>
      <p:grpSpPr>
        <a:xfrm>
          <a:off x="0" y="0"/>
          <a:ext cx="0" cy="0"/>
          <a:chOff x="0" y="0"/>
          <a:chExt cx="0" cy="0"/>
        </a:xfrm>
      </p:grpSpPr>
      <p:pic>
        <p:nvPicPr>
          <p:cNvPr descr="VLA_verbeeldingwerkt_kader.png" id="329" name="Google Shape;329;p64"/>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330" name="Google Shape;330;p64"/>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31" name="Google Shape;331;p64"/>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332" name="Google Shape;332;p6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333" name="Shape 333"/>
        <p:cNvGrpSpPr/>
        <p:nvPr/>
      </p:nvGrpSpPr>
      <p:grpSpPr>
        <a:xfrm>
          <a:off x="0" y="0"/>
          <a:ext cx="0" cy="0"/>
          <a:chOff x="0" y="0"/>
          <a:chExt cx="0" cy="0"/>
        </a:xfrm>
      </p:grpSpPr>
      <p:pic>
        <p:nvPicPr>
          <p:cNvPr id="334" name="Google Shape;334;p65"/>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335" name="Google Shape;335;p6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36" name="Google Shape;336;p6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37" name="Google Shape;337;p65"/>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38" name="Google Shape;338;p65"/>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339" name="Google Shape;339;p6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340" name="Shape 340"/>
        <p:cNvGrpSpPr/>
        <p:nvPr/>
      </p:nvGrpSpPr>
      <p:grpSpPr>
        <a:xfrm>
          <a:off x="0" y="0"/>
          <a:ext cx="0" cy="0"/>
          <a:chOff x="0" y="0"/>
          <a:chExt cx="0" cy="0"/>
        </a:xfrm>
      </p:grpSpPr>
      <p:sp>
        <p:nvSpPr>
          <p:cNvPr id="341" name="Google Shape;341;p66"/>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42" name="Google Shape;342;p66"/>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3" name="Google Shape;343;p66"/>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4" name="Google Shape;344;p66"/>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66"/>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346" name="Shape 346"/>
        <p:cNvGrpSpPr/>
        <p:nvPr/>
      </p:nvGrpSpPr>
      <p:grpSpPr>
        <a:xfrm>
          <a:off x="0" y="0"/>
          <a:ext cx="0" cy="0"/>
          <a:chOff x="0" y="0"/>
          <a:chExt cx="0" cy="0"/>
        </a:xfrm>
      </p:grpSpPr>
      <p:sp>
        <p:nvSpPr>
          <p:cNvPr id="347" name="Google Shape;347;p67"/>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348" name="Google Shape;348;p67"/>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9" name="Google Shape;349;p67"/>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50" name="Google Shape;350;p67"/>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51" name="Google Shape;351;p67"/>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352" name="Google Shape;352;p6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353" name="Shape 353"/>
        <p:cNvGrpSpPr/>
        <p:nvPr/>
      </p:nvGrpSpPr>
      <p:grpSpPr>
        <a:xfrm>
          <a:off x="0" y="0"/>
          <a:ext cx="0" cy="0"/>
          <a:chOff x="0" y="0"/>
          <a:chExt cx="0" cy="0"/>
        </a:xfrm>
      </p:grpSpPr>
      <p:sp>
        <p:nvSpPr>
          <p:cNvPr id="354" name="Google Shape;354;p68"/>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355" name="Google Shape;355;p68"/>
          <p:cNvPicPr preferRelativeResize="0"/>
          <p:nvPr/>
        </p:nvPicPr>
        <p:blipFill rotWithShape="1">
          <a:blip r:embed="rId2">
            <a:alphaModFix/>
          </a:blip>
          <a:srcRect b="0" l="0" r="0" t="0"/>
          <a:stretch/>
        </p:blipFill>
        <p:spPr>
          <a:xfrm>
            <a:off x="-1" y="-58365"/>
            <a:ext cx="9144002" cy="3303012"/>
          </a:xfrm>
          <a:prstGeom prst="rect">
            <a:avLst/>
          </a:prstGeom>
          <a:noFill/>
          <a:ln>
            <a:noFill/>
          </a:ln>
        </p:spPr>
      </p:pic>
      <p:pic>
        <p:nvPicPr>
          <p:cNvPr id="356" name="Google Shape;356;p68"/>
          <p:cNvPicPr preferRelativeResize="0"/>
          <p:nvPr/>
        </p:nvPicPr>
        <p:blipFill rotWithShape="1">
          <a:blip r:embed="rId3">
            <a:alphaModFix/>
          </a:blip>
          <a:srcRect b="38111" l="0" r="0" t="-2165"/>
          <a:stretch/>
        </p:blipFill>
        <p:spPr>
          <a:xfrm>
            <a:off x="2" y="2392846"/>
            <a:ext cx="9144002" cy="2750656"/>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2" showMasterSp="0">
  <p:cSld name="Titel 2">
    <p:spTree>
      <p:nvGrpSpPr>
        <p:cNvPr id="357" name="Shape 357"/>
        <p:cNvGrpSpPr/>
        <p:nvPr/>
      </p:nvGrpSpPr>
      <p:grpSpPr>
        <a:xfrm>
          <a:off x="0" y="0"/>
          <a:ext cx="0" cy="0"/>
          <a:chOff x="0" y="0"/>
          <a:chExt cx="0" cy="0"/>
        </a:xfrm>
      </p:grpSpPr>
      <p:pic>
        <p:nvPicPr>
          <p:cNvPr id="358" name="Google Shape;358;p69"/>
          <p:cNvPicPr preferRelativeResize="0"/>
          <p:nvPr/>
        </p:nvPicPr>
        <p:blipFill rotWithShape="1">
          <a:blip r:embed="rId2">
            <a:alphaModFix/>
          </a:blip>
          <a:srcRect b="0" l="0" r="0" t="0"/>
          <a:stretch/>
        </p:blipFill>
        <p:spPr>
          <a:xfrm>
            <a:off x="1055219" y="-15980"/>
            <a:ext cx="8088783" cy="4232750"/>
          </a:xfrm>
          <a:prstGeom prst="rect">
            <a:avLst/>
          </a:prstGeom>
          <a:noFill/>
          <a:ln>
            <a:noFill/>
          </a:ln>
        </p:spPr>
      </p:pic>
      <p:sp>
        <p:nvSpPr>
          <p:cNvPr id="359" name="Google Shape;359;p69"/>
          <p:cNvSpPr/>
          <p:nvPr/>
        </p:nvSpPr>
        <p:spPr>
          <a:xfrm>
            <a:off x="1" y="-15979"/>
            <a:ext cx="6334092" cy="5159484"/>
          </a:xfrm>
          <a:custGeom>
            <a:rect b="b" l="l" r="r" t="t"/>
            <a:pathLst>
              <a:path extrusionOk="0" h="21600" w="21600">
                <a:moveTo>
                  <a:pt x="0" y="0"/>
                </a:moveTo>
                <a:lnTo>
                  <a:pt x="15215" y="0"/>
                </a:lnTo>
                <a:lnTo>
                  <a:pt x="21600" y="21600"/>
                </a:lnTo>
                <a:lnTo>
                  <a:pt x="34" y="21600"/>
                </a:lnTo>
                <a:lnTo>
                  <a:pt x="0" y="0"/>
                </a:lnTo>
                <a:close/>
              </a:path>
            </a:pathLst>
          </a:custGeom>
          <a:solidFill>
            <a:srgbClr val="FFFF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360" name="Google Shape;360;p69"/>
          <p:cNvPicPr preferRelativeResize="0"/>
          <p:nvPr/>
        </p:nvPicPr>
        <p:blipFill rotWithShape="1">
          <a:blip r:embed="rId3">
            <a:alphaModFix/>
          </a:blip>
          <a:srcRect b="0" l="0" r="0" t="0"/>
          <a:stretch/>
        </p:blipFill>
        <p:spPr>
          <a:xfrm>
            <a:off x="646314" y="519521"/>
            <a:ext cx="1800002" cy="550863"/>
          </a:xfrm>
          <a:prstGeom prst="rect">
            <a:avLst/>
          </a:prstGeom>
          <a:noFill/>
          <a:ln>
            <a:noFill/>
          </a:ln>
        </p:spPr>
      </p:pic>
      <p:sp>
        <p:nvSpPr>
          <p:cNvPr id="361" name="Google Shape;361;p69"/>
          <p:cNvSpPr txBox="1"/>
          <p:nvPr>
            <p:ph idx="1" type="subTitle"/>
          </p:nvPr>
        </p:nvSpPr>
        <p:spPr>
          <a:xfrm>
            <a:off x="949580" y="3382375"/>
            <a:ext cx="4702500" cy="834300"/>
          </a:xfrm>
          <a:prstGeom prst="rect">
            <a:avLst/>
          </a:prstGeom>
          <a:noFill/>
          <a:ln>
            <a:noFill/>
          </a:ln>
        </p:spPr>
        <p:txBody>
          <a:bodyPr anchorCtr="0" anchor="t" bIns="39550" lIns="79125" spcFirstLastPara="1" rIns="79125" wrap="square" tIns="39550">
            <a:normAutofit/>
          </a:bodyPr>
          <a:lstStyle>
            <a:lvl1pPr lvl="0" rtl="0" algn="l">
              <a:lnSpc>
                <a:spcPct val="100000"/>
              </a:lnSpc>
              <a:spcBef>
                <a:spcPts val="600"/>
              </a:spcBef>
              <a:spcAft>
                <a:spcPts val="0"/>
              </a:spcAft>
              <a:buSzPts val="2100"/>
              <a:buNone/>
              <a:defRPr sz="2100">
                <a:solidFill>
                  <a:schemeClr val="dk2"/>
                </a:solidFill>
                <a:latin typeface="Arial"/>
                <a:ea typeface="Arial"/>
                <a:cs typeface="Arial"/>
                <a:sym typeface="Arial"/>
              </a:defRPr>
            </a:lvl1pPr>
            <a:lvl2pPr lvl="1" rtl="0" algn="ctr">
              <a:lnSpc>
                <a:spcPct val="100000"/>
              </a:lnSpc>
              <a:spcBef>
                <a:spcPts val="600"/>
              </a:spcBef>
              <a:spcAft>
                <a:spcPts val="0"/>
              </a:spcAft>
              <a:buClr>
                <a:schemeClr val="dk1"/>
              </a:buClr>
              <a:buSzPts val="1700"/>
              <a:buNone/>
              <a:defRPr sz="1700"/>
            </a:lvl2pPr>
            <a:lvl3pPr lvl="2" rtl="0" algn="ctr">
              <a:lnSpc>
                <a:spcPct val="100000"/>
              </a:lnSpc>
              <a:spcBef>
                <a:spcPts val="600"/>
              </a:spcBef>
              <a:spcAft>
                <a:spcPts val="0"/>
              </a:spcAft>
              <a:buClr>
                <a:schemeClr val="dk1"/>
              </a:buClr>
              <a:buSzPts val="1600"/>
              <a:buNone/>
              <a:defRPr sz="1600"/>
            </a:lvl3pPr>
            <a:lvl4pPr lvl="3" rtl="0" algn="ctr">
              <a:lnSpc>
                <a:spcPct val="100000"/>
              </a:lnSpc>
              <a:spcBef>
                <a:spcPts val="600"/>
              </a:spcBef>
              <a:spcAft>
                <a:spcPts val="0"/>
              </a:spcAft>
              <a:buClr>
                <a:schemeClr val="dk1"/>
              </a:buClr>
              <a:buSzPts val="1400"/>
              <a:buNone/>
              <a:defRPr sz="1400"/>
            </a:lvl4pPr>
            <a:lvl5pPr lvl="4" rtl="0" algn="ctr">
              <a:lnSpc>
                <a:spcPct val="100000"/>
              </a:lnSpc>
              <a:spcBef>
                <a:spcPts val="600"/>
              </a:spcBef>
              <a:spcAft>
                <a:spcPts val="0"/>
              </a:spcAft>
              <a:buClr>
                <a:schemeClr val="dk1"/>
              </a:buClr>
              <a:buSzPts val="1400"/>
              <a:buNone/>
              <a:defRPr sz="1400"/>
            </a:lvl5pPr>
            <a:lvl6pPr lvl="5" rtl="0" algn="ctr">
              <a:lnSpc>
                <a:spcPct val="90000"/>
              </a:lnSpc>
              <a:spcBef>
                <a:spcPts val="400"/>
              </a:spcBef>
              <a:spcAft>
                <a:spcPts val="0"/>
              </a:spcAft>
              <a:buClr>
                <a:schemeClr val="dk1"/>
              </a:buClr>
              <a:buSzPts val="1400"/>
              <a:buNone/>
              <a:defRPr sz="1400"/>
            </a:lvl6pPr>
            <a:lvl7pPr lvl="6" rtl="0" algn="ctr">
              <a:lnSpc>
                <a:spcPct val="90000"/>
              </a:lnSpc>
              <a:spcBef>
                <a:spcPts val="400"/>
              </a:spcBef>
              <a:spcAft>
                <a:spcPts val="0"/>
              </a:spcAft>
              <a:buClr>
                <a:schemeClr val="dk1"/>
              </a:buClr>
              <a:buSzPts val="1400"/>
              <a:buNone/>
              <a:defRPr sz="1400"/>
            </a:lvl7pPr>
            <a:lvl8pPr lvl="7" rtl="0" algn="ctr">
              <a:lnSpc>
                <a:spcPct val="90000"/>
              </a:lnSpc>
              <a:spcBef>
                <a:spcPts val="400"/>
              </a:spcBef>
              <a:spcAft>
                <a:spcPts val="0"/>
              </a:spcAft>
              <a:buClr>
                <a:schemeClr val="dk1"/>
              </a:buClr>
              <a:buSzPts val="1400"/>
              <a:buNone/>
              <a:defRPr sz="1400"/>
            </a:lvl8pPr>
            <a:lvl9pPr lvl="8" rtl="0" algn="ctr">
              <a:lnSpc>
                <a:spcPct val="90000"/>
              </a:lnSpc>
              <a:spcBef>
                <a:spcPts val="400"/>
              </a:spcBef>
              <a:spcAft>
                <a:spcPts val="0"/>
              </a:spcAft>
              <a:buClr>
                <a:schemeClr val="dk1"/>
              </a:buClr>
              <a:buSzPts val="1400"/>
              <a:buNone/>
              <a:defRPr sz="1400"/>
            </a:lvl9pPr>
          </a:lstStyle>
          <a:p/>
        </p:txBody>
      </p:sp>
      <p:sp>
        <p:nvSpPr>
          <p:cNvPr id="362" name="Google Shape;362;p69"/>
          <p:cNvSpPr txBox="1"/>
          <p:nvPr>
            <p:ph type="title"/>
          </p:nvPr>
        </p:nvSpPr>
        <p:spPr>
          <a:xfrm>
            <a:off x="949579" y="1163814"/>
            <a:ext cx="3910500" cy="2095800"/>
          </a:xfrm>
          <a:prstGeom prst="rect">
            <a:avLst/>
          </a:prstGeom>
          <a:noFill/>
          <a:ln>
            <a:noFill/>
          </a:ln>
        </p:spPr>
        <p:txBody>
          <a:bodyPr anchorCtr="0" anchor="b" bIns="39550" lIns="79125" spcFirstLastPara="1" rIns="79125" wrap="square" tIns="39550">
            <a:normAutofit/>
          </a:bodyPr>
          <a:lstStyle>
            <a:lvl1pPr lvl="0" rtl="0" algn="l">
              <a:lnSpc>
                <a:spcPct val="90000"/>
              </a:lnSpc>
              <a:spcBef>
                <a:spcPts val="0"/>
              </a:spcBef>
              <a:spcAft>
                <a:spcPts val="0"/>
              </a:spcAft>
              <a:buClr>
                <a:schemeClr val="dk1"/>
              </a:buClr>
              <a:buSzPts val="3100"/>
              <a:buFont typeface="Arial"/>
              <a:buNone/>
              <a:defRPr sz="3100">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363" name="Google Shape;363;p69"/>
          <p:cNvPicPr preferRelativeResize="0"/>
          <p:nvPr/>
        </p:nvPicPr>
        <p:blipFill rotWithShape="1">
          <a:blip r:embed="rId4">
            <a:alphaModFix/>
          </a:blip>
          <a:srcRect b="0" l="0" r="0" t="0"/>
          <a:stretch/>
        </p:blipFill>
        <p:spPr>
          <a:xfrm>
            <a:off x="646313" y="4327651"/>
            <a:ext cx="1408179" cy="297181"/>
          </a:xfrm>
          <a:prstGeom prst="rect">
            <a:avLst/>
          </a:prstGeom>
          <a:noFill/>
          <a:ln>
            <a:noFill/>
          </a:ln>
        </p:spPr>
      </p:pic>
      <p:sp>
        <p:nvSpPr>
          <p:cNvPr id="364" name="Google Shape;364;p69"/>
          <p:cNvSpPr txBox="1"/>
          <p:nvPr/>
        </p:nvSpPr>
        <p:spPr>
          <a:xfrm>
            <a:off x="6084169" y="4417084"/>
            <a:ext cx="2952300" cy="233700"/>
          </a:xfrm>
          <a:prstGeom prst="rect">
            <a:avLst/>
          </a:prstGeom>
          <a:noFill/>
          <a:ln>
            <a:noFill/>
          </a:ln>
        </p:spPr>
        <p:txBody>
          <a:bodyPr anchorCtr="0" anchor="t" bIns="39550" lIns="39550" spcFirstLastPara="1" rIns="39550" wrap="square" tIns="39550">
            <a:sp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www.vlaanderen.be/informatievlaanderen</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1">
  <p:cSld name="Titel en object">
    <p:spTree>
      <p:nvGrpSpPr>
        <p:cNvPr id="365" name="Shape 365"/>
        <p:cNvGrpSpPr/>
        <p:nvPr/>
      </p:nvGrpSpPr>
      <p:grpSpPr>
        <a:xfrm>
          <a:off x="0" y="0"/>
          <a:ext cx="0" cy="0"/>
          <a:chOff x="0" y="0"/>
          <a:chExt cx="0" cy="0"/>
        </a:xfrm>
      </p:grpSpPr>
      <p:sp>
        <p:nvSpPr>
          <p:cNvPr id="366" name="Google Shape;366;p70"/>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367" name="Google Shape;367;p70"/>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368" name="Google Shape;368;p70"/>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1">
  <p:cSld name="1_Titel en Inhoud">
    <p:spTree>
      <p:nvGrpSpPr>
        <p:cNvPr id="369" name="Shape 369"/>
        <p:cNvGrpSpPr/>
        <p:nvPr/>
      </p:nvGrpSpPr>
      <p:grpSpPr>
        <a:xfrm>
          <a:off x="0" y="0"/>
          <a:ext cx="0" cy="0"/>
          <a:chOff x="0" y="0"/>
          <a:chExt cx="0" cy="0"/>
        </a:xfrm>
      </p:grpSpPr>
      <p:sp>
        <p:nvSpPr>
          <p:cNvPr id="370" name="Google Shape;370;p71"/>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371" name="Google Shape;371;p71"/>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2" name="Google Shape;372;p7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379" name="Shape 379"/>
        <p:cNvGrpSpPr/>
        <p:nvPr/>
      </p:nvGrpSpPr>
      <p:grpSpPr>
        <a:xfrm>
          <a:off x="0" y="0"/>
          <a:ext cx="0" cy="0"/>
          <a:chOff x="0" y="0"/>
          <a:chExt cx="0" cy="0"/>
        </a:xfrm>
      </p:grpSpPr>
      <p:sp>
        <p:nvSpPr>
          <p:cNvPr id="380" name="Google Shape;380;p73"/>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id="381" name="Google Shape;381;p73"/>
          <p:cNvPicPr preferRelativeResize="0"/>
          <p:nvPr/>
        </p:nvPicPr>
        <p:blipFill rotWithShape="1">
          <a:blip r:embed="rId2">
            <a:alphaModFix/>
          </a:blip>
          <a:srcRect b="0" l="0" r="9181" t="0"/>
          <a:stretch/>
        </p:blipFill>
        <p:spPr>
          <a:xfrm>
            <a:off x="2925467" y="0"/>
            <a:ext cx="6218532" cy="51435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382" name="Shape 382"/>
        <p:cNvGrpSpPr/>
        <p:nvPr/>
      </p:nvGrpSpPr>
      <p:grpSpPr>
        <a:xfrm>
          <a:off x="0" y="0"/>
          <a:ext cx="0" cy="0"/>
          <a:chOff x="0" y="0"/>
          <a:chExt cx="0" cy="0"/>
        </a:xfrm>
      </p:grpSpPr>
      <p:sp>
        <p:nvSpPr>
          <p:cNvPr id="383" name="Google Shape;383;p7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384" name="Shape 384"/>
        <p:cNvGrpSpPr/>
        <p:nvPr/>
      </p:nvGrpSpPr>
      <p:grpSpPr>
        <a:xfrm>
          <a:off x="0" y="0"/>
          <a:ext cx="0" cy="0"/>
          <a:chOff x="0" y="0"/>
          <a:chExt cx="0" cy="0"/>
        </a:xfrm>
      </p:grpSpPr>
      <p:sp>
        <p:nvSpPr>
          <p:cNvPr id="385" name="Google Shape;385;p75"/>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86" name="Google Shape;386;p7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387" name="Google Shape;387;p75"/>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88" name="Google Shape;388;p75"/>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89" name="Google Shape;389;p7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390" name="Shape 390"/>
        <p:cNvGrpSpPr/>
        <p:nvPr/>
      </p:nvGrpSpPr>
      <p:grpSpPr>
        <a:xfrm>
          <a:off x="0" y="0"/>
          <a:ext cx="0" cy="0"/>
          <a:chOff x="0" y="0"/>
          <a:chExt cx="0" cy="0"/>
        </a:xfrm>
      </p:grpSpPr>
      <p:pic>
        <p:nvPicPr>
          <p:cNvPr id="391" name="Google Shape;391;p76"/>
          <p:cNvPicPr preferRelativeResize="0"/>
          <p:nvPr/>
        </p:nvPicPr>
        <p:blipFill rotWithShape="1">
          <a:blip r:embed="rId2">
            <a:alphaModFix/>
          </a:blip>
          <a:srcRect b="3435" l="760" r="6440" t="1398"/>
          <a:stretch/>
        </p:blipFill>
        <p:spPr>
          <a:xfrm>
            <a:off x="323527" y="-1"/>
            <a:ext cx="8820474" cy="5143501"/>
          </a:xfrm>
          <a:prstGeom prst="rect">
            <a:avLst/>
          </a:prstGeom>
          <a:noFill/>
          <a:ln>
            <a:noFill/>
          </a:ln>
        </p:spPr>
      </p:pic>
      <p:sp>
        <p:nvSpPr>
          <p:cNvPr id="392" name="Google Shape;392;p76"/>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rt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rtl="0" algn="ctr">
              <a:lnSpc>
                <a:spcPct val="90000"/>
              </a:lnSpc>
              <a:spcBef>
                <a:spcPts val="300"/>
              </a:spcBef>
              <a:spcAft>
                <a:spcPts val="0"/>
              </a:spcAft>
              <a:buSzPts val="1540"/>
              <a:buNone/>
              <a:defRPr sz="1500"/>
            </a:lvl2pPr>
            <a:lvl3pPr lvl="2" rtl="0" algn="ctr">
              <a:lnSpc>
                <a:spcPct val="90000"/>
              </a:lnSpc>
              <a:spcBef>
                <a:spcPts val="300"/>
              </a:spcBef>
              <a:spcAft>
                <a:spcPts val="0"/>
              </a:spcAft>
              <a:buSzPts val="1800"/>
              <a:buNone/>
              <a:defRPr sz="1400"/>
            </a:lvl3pPr>
            <a:lvl4pPr lvl="3" rtl="0" algn="ctr">
              <a:lnSpc>
                <a:spcPct val="90000"/>
              </a:lnSpc>
              <a:spcBef>
                <a:spcPts val="300"/>
              </a:spcBef>
              <a:spcAft>
                <a:spcPts val="0"/>
              </a:spcAft>
              <a:buSzPts val="1500"/>
              <a:buNone/>
              <a:defRPr sz="1200"/>
            </a:lvl4pPr>
            <a:lvl5pPr lvl="4" rtl="0" algn="ctr">
              <a:lnSpc>
                <a:spcPct val="90000"/>
              </a:lnSpc>
              <a:spcBef>
                <a:spcPts val="300"/>
              </a:spcBef>
              <a:spcAft>
                <a:spcPts val="0"/>
              </a:spcAft>
              <a:buSzPts val="1800"/>
              <a:buNone/>
              <a:defRPr sz="1200"/>
            </a:lvl5pPr>
            <a:lvl6pPr lvl="5" rtl="0" algn="ctr">
              <a:lnSpc>
                <a:spcPct val="90000"/>
              </a:lnSpc>
              <a:spcBef>
                <a:spcPts val="500"/>
              </a:spcBef>
              <a:spcAft>
                <a:spcPts val="0"/>
              </a:spcAft>
              <a:buSzPts val="1800"/>
              <a:buNone/>
              <a:defRPr sz="1200"/>
            </a:lvl6pPr>
            <a:lvl7pPr lvl="6" rtl="0" algn="ctr">
              <a:lnSpc>
                <a:spcPct val="90000"/>
              </a:lnSpc>
              <a:spcBef>
                <a:spcPts val="500"/>
              </a:spcBef>
              <a:spcAft>
                <a:spcPts val="0"/>
              </a:spcAft>
              <a:buSzPts val="1800"/>
              <a:buNone/>
              <a:defRPr sz="1200"/>
            </a:lvl7pPr>
            <a:lvl8pPr lvl="7" rtl="0" algn="ctr">
              <a:lnSpc>
                <a:spcPct val="90000"/>
              </a:lnSpc>
              <a:spcBef>
                <a:spcPts val="500"/>
              </a:spcBef>
              <a:spcAft>
                <a:spcPts val="0"/>
              </a:spcAft>
              <a:buSzPts val="1800"/>
              <a:buNone/>
              <a:defRPr sz="1200"/>
            </a:lvl8pPr>
            <a:lvl9pPr lvl="8" rtl="0" algn="ctr">
              <a:lnSpc>
                <a:spcPct val="90000"/>
              </a:lnSpc>
              <a:spcBef>
                <a:spcPts val="500"/>
              </a:spcBef>
              <a:spcAft>
                <a:spcPts val="0"/>
              </a:spcAft>
              <a:buSzPts val="1800"/>
              <a:buNone/>
              <a:defRPr sz="1200"/>
            </a:lvl9pPr>
          </a:lstStyle>
          <a:p/>
        </p:txBody>
      </p:sp>
      <p:sp>
        <p:nvSpPr>
          <p:cNvPr id="393" name="Google Shape;393;p76"/>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rtl="0" algn="r">
              <a:lnSpc>
                <a:spcPct val="102702"/>
              </a:lnSpc>
              <a:spcBef>
                <a:spcPts val="0"/>
              </a:spcBef>
              <a:spcAft>
                <a:spcPts val="0"/>
              </a:spcAft>
              <a:buSzPts val="3700"/>
              <a:buNone/>
              <a:defRPr sz="27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_rechte lijn">
  <p:cSld name="Leeg_rechte lijn">
    <p:spTree>
      <p:nvGrpSpPr>
        <p:cNvPr id="394" name="Shape 394"/>
        <p:cNvGrpSpPr/>
        <p:nvPr/>
      </p:nvGrpSpPr>
      <p:grpSpPr>
        <a:xfrm>
          <a:off x="0" y="0"/>
          <a:ext cx="0" cy="0"/>
          <a:chOff x="0" y="0"/>
          <a:chExt cx="0" cy="0"/>
        </a:xfrm>
      </p:grpSpPr>
      <p:sp>
        <p:nvSpPr>
          <p:cNvPr id="395" name="Google Shape;395;p77"/>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6" name="Google Shape;396;p77"/>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97" name="Google Shape;397;p77"/>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98" name="Google Shape;398;p77"/>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99" name="Google Shape;399;p77"/>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ge_dia">
  <p:cSld name="1_Lege_dia">
    <p:spTree>
      <p:nvGrpSpPr>
        <p:cNvPr id="400" name="Shape 400"/>
        <p:cNvGrpSpPr/>
        <p:nvPr/>
      </p:nvGrpSpPr>
      <p:grpSpPr>
        <a:xfrm>
          <a:off x="0" y="0"/>
          <a:ext cx="0" cy="0"/>
          <a:chOff x="0" y="0"/>
          <a:chExt cx="0" cy="0"/>
        </a:xfrm>
      </p:grpSpPr>
      <p:sp>
        <p:nvSpPr>
          <p:cNvPr id="401" name="Google Shape;401;p78"/>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2" name="Google Shape;402;p78"/>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3" name="Google Shape;403;p78"/>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rtl="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rtl="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rtl="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rtl="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4" name="Google Shape;404;p78"/>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rtl="0" algn="l">
              <a:lnSpc>
                <a:spcPct val="90000"/>
              </a:lnSpc>
              <a:spcBef>
                <a:spcPts val="300"/>
              </a:spcBef>
              <a:spcAft>
                <a:spcPts val="0"/>
              </a:spcAft>
              <a:buSzPts val="1540"/>
              <a:buChar char="•"/>
              <a:defRPr/>
            </a:lvl2pPr>
            <a:lvl3pPr indent="-342900" lvl="2" marL="1371600" rtl="0" algn="l">
              <a:lnSpc>
                <a:spcPct val="90000"/>
              </a:lnSpc>
              <a:spcBef>
                <a:spcPts val="300"/>
              </a:spcBef>
              <a:spcAft>
                <a:spcPts val="0"/>
              </a:spcAft>
              <a:buSzPts val="1800"/>
              <a:buChar char="•"/>
              <a:defRPr/>
            </a:lvl3pPr>
            <a:lvl4pPr indent="-323850" lvl="3" marL="1828800" rtl="0" algn="l">
              <a:lnSpc>
                <a:spcPct val="90000"/>
              </a:lnSpc>
              <a:spcBef>
                <a:spcPts val="300"/>
              </a:spcBef>
              <a:spcAft>
                <a:spcPts val="0"/>
              </a:spcAft>
              <a:buSzPts val="15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5" name="Google Shape;405;p78"/>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406" name="Shape 406"/>
        <p:cNvGrpSpPr/>
        <p:nvPr/>
      </p:nvGrpSpPr>
      <p:grpSpPr>
        <a:xfrm>
          <a:off x="0" y="0"/>
          <a:ext cx="0" cy="0"/>
          <a:chOff x="0" y="0"/>
          <a:chExt cx="0" cy="0"/>
        </a:xfrm>
      </p:grpSpPr>
      <p:sp>
        <p:nvSpPr>
          <p:cNvPr id="407" name="Google Shape;407;p79"/>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rtl="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rtl="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408" name="Google Shape;408;p79"/>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102702"/>
              </a:lnSpc>
              <a:spcBef>
                <a:spcPts val="0"/>
              </a:spcBef>
              <a:spcAft>
                <a:spcPts val="0"/>
              </a:spcAft>
              <a:buSzPts val="37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9" name="Google Shape;409;p7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0" name="Google Shape;410;p79"/>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11" name="Google Shape;411;p79"/>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_dia">
  <p:cSld name="Highlight_dia">
    <p:bg>
      <p:bgPr>
        <a:solidFill>
          <a:srgbClr val="FFEB00"/>
        </a:solidFill>
      </p:bgPr>
    </p:bg>
    <p:spTree>
      <p:nvGrpSpPr>
        <p:cNvPr id="412" name="Shape 412"/>
        <p:cNvGrpSpPr/>
        <p:nvPr/>
      </p:nvGrpSpPr>
      <p:grpSpPr>
        <a:xfrm>
          <a:off x="0" y="0"/>
          <a:ext cx="0" cy="0"/>
          <a:chOff x="0" y="0"/>
          <a:chExt cx="0" cy="0"/>
        </a:xfrm>
      </p:grpSpPr>
      <p:sp>
        <p:nvSpPr>
          <p:cNvPr id="413" name="Google Shape;413;p80"/>
          <p:cNvSpPr txBox="1"/>
          <p:nvPr>
            <p:ph idx="1" type="body"/>
          </p:nvPr>
        </p:nvSpPr>
        <p:spPr>
          <a:xfrm>
            <a:off x="1317524" y="2318025"/>
            <a:ext cx="6843300" cy="985500"/>
          </a:xfrm>
          <a:prstGeom prst="rect">
            <a:avLst/>
          </a:prstGeom>
          <a:solidFill>
            <a:srgbClr val="FFEB00"/>
          </a:solidFill>
          <a:ln>
            <a:noFill/>
          </a:ln>
        </p:spPr>
        <p:txBody>
          <a:bodyPr anchorCtr="0" anchor="t" bIns="91425" lIns="91425" spcFirstLastPara="1" rIns="91425" wrap="square" tIns="91425">
            <a:noAutofit/>
          </a:bodyPr>
          <a:lstStyle>
            <a:lvl1pPr indent="-228600" lvl="0" marL="457200" rtl="0" algn="l">
              <a:lnSpc>
                <a:spcPct val="90000"/>
              </a:lnSpc>
              <a:spcBef>
                <a:spcPts val="300"/>
              </a:spcBef>
              <a:spcAft>
                <a:spcPts val="0"/>
              </a:spcAft>
              <a:buSzPts val="1980"/>
              <a:buFont typeface="Calibri"/>
              <a:buNone/>
              <a:defRPr b="1" sz="36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rtl="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rtl="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414" name="Google Shape;414;p80"/>
          <p:cNvPicPr preferRelativeResize="0"/>
          <p:nvPr/>
        </p:nvPicPr>
        <p:blipFill rotWithShape="1">
          <a:blip r:embed="rId2">
            <a:alphaModFix/>
          </a:blip>
          <a:srcRect b="0" l="0" r="0" t="0"/>
          <a:stretch/>
        </p:blipFill>
        <p:spPr>
          <a:xfrm>
            <a:off x="8160768" y="4684039"/>
            <a:ext cx="931204" cy="2418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415" name="Shape 415"/>
        <p:cNvGrpSpPr/>
        <p:nvPr/>
      </p:nvGrpSpPr>
      <p:grpSpPr>
        <a:xfrm>
          <a:off x="0" y="0"/>
          <a:ext cx="0" cy="0"/>
          <a:chOff x="0" y="0"/>
          <a:chExt cx="0" cy="0"/>
        </a:xfrm>
      </p:grpSpPr>
      <p:sp>
        <p:nvSpPr>
          <p:cNvPr id="416" name="Google Shape;416;p81"/>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7" name="Google Shape;417;p81"/>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1pPr>
            <a:lvl2pPr indent="0" lvl="1"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2pPr>
            <a:lvl3pPr indent="0" lvl="2"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3pPr>
            <a:lvl4pPr indent="0" lvl="3"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4pPr>
            <a:lvl5pPr indent="0" lvl="4"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5pPr>
            <a:lvl6pPr indent="0" lvl="5"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6pPr>
            <a:lvl7pPr indent="0" lvl="6"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7pPr>
            <a:lvl8pPr indent="0" lvl="7"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8pPr>
            <a:lvl9pPr indent="0" lvl="8" marL="0" rtl="0" algn="r">
              <a:lnSpc>
                <a:spcPct val="100000"/>
              </a:lnSpc>
              <a:spcBef>
                <a:spcPts val="0"/>
              </a:spcBef>
              <a:spcAft>
                <a:spcPts val="0"/>
              </a:spcAft>
              <a:buSzPts val="900"/>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18" name="Google Shape;418;p81"/>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419" name="Shape 419"/>
        <p:cNvGrpSpPr/>
        <p:nvPr/>
      </p:nvGrpSpPr>
      <p:grpSpPr>
        <a:xfrm>
          <a:off x="0" y="0"/>
          <a:ext cx="0" cy="0"/>
          <a:chOff x="0" y="0"/>
          <a:chExt cx="0" cy="0"/>
        </a:xfrm>
      </p:grpSpPr>
      <p:sp>
        <p:nvSpPr>
          <p:cNvPr id="420" name="Google Shape;420;p82"/>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21" name="Google Shape;421;p8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22" name="Google Shape;422;p82"/>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rtl="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rtl="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23" name="Google Shape;423;p82"/>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24" name="Google Shape;424;p8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425" name="Shape 425"/>
        <p:cNvGrpSpPr/>
        <p:nvPr/>
      </p:nvGrpSpPr>
      <p:grpSpPr>
        <a:xfrm>
          <a:off x="0" y="0"/>
          <a:ext cx="0" cy="0"/>
          <a:chOff x="0" y="0"/>
          <a:chExt cx="0" cy="0"/>
        </a:xfrm>
      </p:grpSpPr>
      <p:sp>
        <p:nvSpPr>
          <p:cNvPr id="426" name="Google Shape;426;p83"/>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pic>
        <p:nvPicPr>
          <p:cNvPr id="427" name="Google Shape;427;p8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28" name="Google Shape;428;p8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29" name="Google Shape;429;p8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430" name="Shape 430"/>
        <p:cNvGrpSpPr/>
        <p:nvPr/>
      </p:nvGrpSpPr>
      <p:grpSpPr>
        <a:xfrm>
          <a:off x="0" y="0"/>
          <a:ext cx="0" cy="0"/>
          <a:chOff x="0" y="0"/>
          <a:chExt cx="0" cy="0"/>
        </a:xfrm>
      </p:grpSpPr>
      <p:sp>
        <p:nvSpPr>
          <p:cNvPr id="431" name="Google Shape;431;p84"/>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rtl="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432" name="Google Shape;432;p84"/>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rmAutofit/>
          </a:bodyPr>
          <a:lstStyle>
            <a:lvl1pPr indent="-431800" lvl="0" marL="457200" marR="0" rtl="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rtl="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rtl="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433" name="Google Shape;433;p84"/>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1_Titel en Inhoud">
    <p:spTree>
      <p:nvGrpSpPr>
        <p:cNvPr id="434" name="Shape 434"/>
        <p:cNvGrpSpPr/>
        <p:nvPr/>
      </p:nvGrpSpPr>
      <p:grpSpPr>
        <a:xfrm>
          <a:off x="0" y="0"/>
          <a:ext cx="0" cy="0"/>
          <a:chOff x="0" y="0"/>
          <a:chExt cx="0" cy="0"/>
        </a:xfrm>
      </p:grpSpPr>
      <p:sp>
        <p:nvSpPr>
          <p:cNvPr id="435" name="Google Shape;435;p85"/>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rtl="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rtl="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rtl="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rtl="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36" name="Google Shape;436;p85"/>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7" name="Google Shape;437;p85"/>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438" name="Shape 438"/>
        <p:cNvGrpSpPr/>
        <p:nvPr/>
      </p:nvGrpSpPr>
      <p:grpSpPr>
        <a:xfrm>
          <a:off x="0" y="0"/>
          <a:ext cx="0" cy="0"/>
          <a:chOff x="0" y="0"/>
          <a:chExt cx="0" cy="0"/>
        </a:xfrm>
      </p:grpSpPr>
      <p:sp>
        <p:nvSpPr>
          <p:cNvPr id="439" name="Google Shape;439;p8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None/>
              <a:defRPr i="0" sz="37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40" name="Google Shape;440;p8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41" name="Google Shape;441;p8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42" name="Google Shape;442;p8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rtl="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rtl="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rtl="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rtl="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43" name="Google Shape;443;p8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44" name="Google Shape;444;p8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445" name="Shape 445"/>
        <p:cNvGrpSpPr/>
        <p:nvPr/>
      </p:nvGrpSpPr>
      <p:grpSpPr>
        <a:xfrm>
          <a:off x="0" y="0"/>
          <a:ext cx="0" cy="0"/>
          <a:chOff x="0" y="0"/>
          <a:chExt cx="0" cy="0"/>
        </a:xfrm>
      </p:grpSpPr>
      <p:sp>
        <p:nvSpPr>
          <p:cNvPr id="446" name="Google Shape;446;p8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1"/>
              </a:buClr>
              <a:buSzPts val="4000"/>
              <a:buNone/>
              <a:defRPr i="0" sz="40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47" name="Google Shape;447;p8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48" name="Google Shape;448;p8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449" name="Google Shape;449;p8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rtl="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rtl="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rtl="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rtl="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50" name="Google Shape;450;p8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451" name="Google Shape;451;p8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452" name="Shape 452"/>
        <p:cNvGrpSpPr/>
        <p:nvPr/>
      </p:nvGrpSpPr>
      <p:grpSpPr>
        <a:xfrm>
          <a:off x="0" y="0"/>
          <a:ext cx="0" cy="0"/>
          <a:chOff x="0" y="0"/>
          <a:chExt cx="0" cy="0"/>
        </a:xfrm>
      </p:grpSpPr>
      <p:pic>
        <p:nvPicPr>
          <p:cNvPr descr="VLA_verbeeldingwerkt_kader.png" id="453" name="Google Shape;453;p8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454" name="Google Shape;454;p8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5400"/>
              <a:buNone/>
              <a:defRPr i="0" sz="5400" u="none" cap="none" strike="noStrike">
                <a:solidFill>
                  <a:schemeClr val="dk1"/>
                </a:solidFil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55" name="Google Shape;455;p8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rtl="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rtl="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rtl="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rtl="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rtl="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rtl="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rtl="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rtl="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rtl="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456" name="Google Shape;456;p8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457" name="Shape 457"/>
        <p:cNvGrpSpPr/>
        <p:nvPr/>
      </p:nvGrpSpPr>
      <p:grpSpPr>
        <a:xfrm>
          <a:off x="0" y="0"/>
          <a:ext cx="0" cy="0"/>
          <a:chOff x="0" y="0"/>
          <a:chExt cx="0" cy="0"/>
        </a:xfrm>
      </p:grpSpPr>
      <p:pic>
        <p:nvPicPr>
          <p:cNvPr id="458" name="Google Shape;458;p8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459" name="Google Shape;459;p8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460" name="Google Shape;460;p8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61" name="Google Shape;461;p8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rtl="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rtl="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rtl="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rtl="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462" name="Google Shape;462;p8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463" name="Google Shape;463;p8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464" name="Shape 464"/>
        <p:cNvGrpSpPr/>
        <p:nvPr/>
      </p:nvGrpSpPr>
      <p:grpSpPr>
        <a:xfrm>
          <a:off x="0" y="0"/>
          <a:ext cx="0" cy="0"/>
          <a:chOff x="0" y="0"/>
          <a:chExt cx="0" cy="0"/>
        </a:xfrm>
      </p:grpSpPr>
      <p:sp>
        <p:nvSpPr>
          <p:cNvPr id="465" name="Google Shape;465;p90"/>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466" name="Google Shape;466;p90"/>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rtl="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rtl="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rtl="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7" name="Google Shape;467;p90"/>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rtl="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rtl="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rtl="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rtl="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rtl="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8" name="Google Shape;468;p90"/>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rtl="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rtl="0" algn="l">
              <a:lnSpc>
                <a:spcPct val="90000"/>
              </a:lnSpc>
              <a:spcBef>
                <a:spcPts val="300"/>
              </a:spcBef>
              <a:spcAft>
                <a:spcPts val="0"/>
              </a:spcAft>
              <a:buClr>
                <a:srgbClr val="9B9B9B"/>
              </a:buClr>
              <a:buSzPts val="1350"/>
              <a:buChar char="•"/>
              <a:defRPr/>
            </a:lvl2pPr>
            <a:lvl3pPr indent="-325755" lvl="2" marL="1371600" rtl="0" algn="l">
              <a:lnSpc>
                <a:spcPct val="90000"/>
              </a:lnSpc>
              <a:spcBef>
                <a:spcPts val="300"/>
              </a:spcBef>
              <a:spcAft>
                <a:spcPts val="0"/>
              </a:spcAft>
              <a:buClr>
                <a:schemeClr val="dk1"/>
              </a:buClr>
              <a:buSzPts val="1530"/>
              <a:buChar char="•"/>
              <a:defRPr/>
            </a:lvl3pPr>
            <a:lvl4pPr indent="-314325" lvl="3" marL="1828800" rtl="0" algn="l">
              <a:lnSpc>
                <a:spcPct val="90000"/>
              </a:lnSpc>
              <a:spcBef>
                <a:spcPts val="300"/>
              </a:spcBef>
              <a:spcAft>
                <a:spcPts val="0"/>
              </a:spcAft>
              <a:buClr>
                <a:schemeClr val="dk1"/>
              </a:buClr>
              <a:buSzPts val="1350"/>
              <a:buChar char="•"/>
              <a:defRPr/>
            </a:lvl4pPr>
            <a:lvl5pPr indent="-331470" lvl="4" marL="2286000" rtl="0" algn="l">
              <a:lnSpc>
                <a:spcPct val="90000"/>
              </a:lnSpc>
              <a:spcBef>
                <a:spcPts val="300"/>
              </a:spcBef>
              <a:spcAft>
                <a:spcPts val="0"/>
              </a:spcAft>
              <a:buClr>
                <a:schemeClr val="dk1"/>
              </a:buClr>
              <a:buSzPts val="162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469" name="Google Shape;469;p90"/>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470" name="Google Shape;470;p90"/>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1.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18" Type="http://schemas.openxmlformats.org/officeDocument/2006/relationships/theme" Target="../theme/theme4.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4.xml"/><Relationship Id="rId11" Type="http://schemas.openxmlformats.org/officeDocument/2006/relationships/slideLayout" Target="../slideLayouts/slideLayout55.xml"/><Relationship Id="rId22" Type="http://schemas.openxmlformats.org/officeDocument/2006/relationships/slideLayout" Target="../slideLayouts/slideLayout66.xml"/><Relationship Id="rId10" Type="http://schemas.openxmlformats.org/officeDocument/2006/relationships/slideLayout" Target="../slideLayouts/slideLayout54.xml"/><Relationship Id="rId21" Type="http://schemas.openxmlformats.org/officeDocument/2006/relationships/slideLayout" Target="../slideLayouts/slideLayout65.xml"/><Relationship Id="rId13" Type="http://schemas.openxmlformats.org/officeDocument/2006/relationships/slideLayout" Target="../slideLayouts/slideLayout57.xml"/><Relationship Id="rId24" Type="http://schemas.openxmlformats.org/officeDocument/2006/relationships/theme" Target="../theme/theme2.xml"/><Relationship Id="rId12" Type="http://schemas.openxmlformats.org/officeDocument/2006/relationships/slideLayout" Target="../slideLayouts/slideLayout56.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5" Type="http://schemas.openxmlformats.org/officeDocument/2006/relationships/slideLayout" Target="../slideLayouts/slideLayout72.xml"/><Relationship Id="rId19" Type="http://schemas.openxmlformats.org/officeDocument/2006/relationships/theme" Target="../theme/theme6.xml"/><Relationship Id="rId6" Type="http://schemas.openxmlformats.org/officeDocument/2006/relationships/slideLayout" Target="../slideLayouts/slideLayout73.xml"/><Relationship Id="rId18" Type="http://schemas.openxmlformats.org/officeDocument/2006/relationships/slideLayout" Target="../slideLayouts/slideLayout85.xml"/><Relationship Id="rId7" Type="http://schemas.openxmlformats.org/officeDocument/2006/relationships/slideLayout" Target="../slideLayouts/slideLayout74.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52" name="Google Shape;52;p13"/>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53" name="Google Shape;53;p13"/>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3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39" name="Google Shape;139;p3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40" name="Google Shape;140;p30"/>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1" name="Google Shape;141;p30"/>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2" name="Google Shape;142;p30"/>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4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234" name="Google Shape;234;p4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235" name="Google Shape;235;p4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6" name="Google Shape;236;p4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7" name="Google Shape;237;p4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7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375" name="Google Shape;375;p7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376" name="Google Shape;376;p72"/>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7" name="Google Shape;377;p72"/>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78" name="Google Shape;378;p7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5.jpg"/><Relationship Id="rId4" Type="http://schemas.openxmlformats.org/officeDocument/2006/relationships/image" Target="../media/image52.png"/><Relationship Id="rId5"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65.png"/><Relationship Id="rId4" Type="http://schemas.openxmlformats.org/officeDocument/2006/relationships/image" Target="../media/image78.png"/><Relationship Id="rId5" Type="http://schemas.openxmlformats.org/officeDocument/2006/relationships/image" Target="../media/image71.png"/><Relationship Id="rId6" Type="http://schemas.openxmlformats.org/officeDocument/2006/relationships/image" Target="../media/image75.png"/><Relationship Id="rId7"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8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5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2.xml"/><Relationship Id="rId3" Type="http://schemas.openxmlformats.org/officeDocument/2006/relationships/image" Target="../media/image81.png"/><Relationship Id="rId4" Type="http://schemas.openxmlformats.org/officeDocument/2006/relationships/hyperlink" Target="https://app.mural.co/t/beadvtc7549/m/beadvtc7549/1643806055664/8aea98a964e0943bfb1be2e32635ae67980fc64d?sender=ue9933922f73b776a33f4367062a0d2df3916dbf466c8?sender=ue9933922f73b776a33f4367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4.xml"/><Relationship Id="rId3" Type="http://schemas.openxmlformats.org/officeDocument/2006/relationships/image" Target="../media/image81.png"/><Relationship Id="rId4" Type="http://schemas.openxmlformats.org/officeDocument/2006/relationships/hyperlink" Target="https://app.mural.co/t/beadvtc7549/m/beadvtc7549/1643806055664/8aea98a964e0943bfb1be2e32635ae67980fc64d?sender=ue9933922f73b776a33f4367062a0d2df3916dbf466c8?sender=ue9933922f73b776a33f4367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81.png"/><Relationship Id="rId4" Type="http://schemas.openxmlformats.org/officeDocument/2006/relationships/hyperlink" Target="https://app.mural.co/t/beadvtc7549/m/beadvtc7549/1643806055664/8aea98a964e0943bfb1be2e32635ae67980fc64d?sender=ue9933922f73b776a33f4367062a0d2df3916dbf466c8?sender=ue9933922f73b776a33f4367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8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81.png"/><Relationship Id="rId4" Type="http://schemas.openxmlformats.org/officeDocument/2006/relationships/hyperlink" Target="https://app.mural.co/t/beadvtc7549/m/beadvtc7549/1643806055664/8aea98a964e0943bfb1be2e32635ae67980fc64d?sender=ue9933922f73b776a33f4367062a0d2df3916dbf466c8?sender=ue9933922f73b776a33f43670"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5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81.png"/><Relationship Id="rId4" Type="http://schemas.openxmlformats.org/officeDocument/2006/relationships/hyperlink" Target="https://app.mural.co/t/beadvtc7549/m/beadvtc7549/1643806055664/8aea98a964e0943bfb1be2e32635ae67980fc64d?sender=ue9933922f73b776a33f4367062a0d2df3916dbf466c8?sender=ue9933922f73b776a33f43670"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2.xml"/><Relationship Id="rId3" Type="http://schemas.openxmlformats.org/officeDocument/2006/relationships/image" Target="../media/image8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6.xml"/><Relationship Id="rId3" Type="http://schemas.openxmlformats.org/officeDocument/2006/relationships/hyperlink" Target="mailto:laurens.vercauteren@vlaanderen.be" TargetMode="External"/><Relationship Id="rId4" Type="http://schemas.openxmlformats.org/officeDocument/2006/relationships/hyperlink" Target="mailto:jitse.de.cock@vlaanderen.be" TargetMode="External"/><Relationship Id="rId5" Type="http://schemas.openxmlformats.org/officeDocument/2006/relationships/hyperlink" Target="mailto:eva.derore@vlaanderen.be" TargetMode="External"/><Relationship Id="rId6" Type="http://schemas.openxmlformats.org/officeDocument/2006/relationships/image" Target="../media/image85.png"/><Relationship Id="rId7" Type="http://schemas.openxmlformats.org/officeDocument/2006/relationships/hyperlink" Target="https://github.com/Informatievlaanderen/OSLOthema-DoelgerichtDigitaalTransformeren/issue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7.xml"/><Relationship Id="rId3" Type="http://schemas.openxmlformats.org/officeDocument/2006/relationships/hyperlink" Target="https://overheid.vlaanderen.be/opleiding/oslo-doelgericht-digitaal-transformere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8.xml"/><Relationship Id="rId3"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hyperlink" Target="https://app.mural.co/t/beadvtc7549/m/beadvtc7549/1634205168324/ef7369554d2cef6338df2421fc5b27e6108471b7?sender=u4f393d891d9bca833ca33343" TargetMode="External"/><Relationship Id="rId4" Type="http://schemas.openxmlformats.org/officeDocument/2006/relationships/image" Target="../media/image50.png"/><Relationship Id="rId5" Type="http://schemas.openxmlformats.org/officeDocument/2006/relationships/hyperlink" Target="https://app.mural.co/t/beadvtc7549/m/beadvtc7549/1643806055664/8aea98a964e0943bfb1be2e32635ae67980fc64d?sender=ue9933922f73b776a33f436705805962a0d2df3916dbf466c8?sender=ue9933922f73b776a33f43670" TargetMode="External"/><Relationship Id="rId6" Type="http://schemas.openxmlformats.org/officeDocument/2006/relationships/hyperlink" Target="https://app.mural.co/t/beadvtc7549/m/beadvtc7549/1643806055664/8aea98a964e0943bfb1be2e32635ae67980fc64d?sender=ue9933922f73b776a33f436705805962a0d2df3916dbf466c8?sender=ue9933922f73b776a33f4367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6.png"/><Relationship Id="rId4" Type="http://schemas.openxmlformats.org/officeDocument/2006/relationships/image" Target="../media/image59.png"/><Relationship Id="rId5" Type="http://schemas.openxmlformats.org/officeDocument/2006/relationships/image" Target="../media/image4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pic>
        <p:nvPicPr>
          <p:cNvPr id="475" name="Google Shape;475;p91"/>
          <p:cNvPicPr preferRelativeResize="0"/>
          <p:nvPr/>
        </p:nvPicPr>
        <p:blipFill rotWithShape="1">
          <a:blip r:embed="rId4">
            <a:alphaModFix/>
          </a:blip>
          <a:srcRect b="4671" l="34230" r="36948" t="9462"/>
          <a:stretch/>
        </p:blipFill>
        <p:spPr>
          <a:xfrm>
            <a:off x="4265875" y="0"/>
            <a:ext cx="4878126" cy="5143501"/>
          </a:xfrm>
          <a:prstGeom prst="rect">
            <a:avLst/>
          </a:prstGeom>
          <a:noFill/>
          <a:ln>
            <a:noFill/>
          </a:ln>
        </p:spPr>
      </p:pic>
      <p:grpSp>
        <p:nvGrpSpPr>
          <p:cNvPr id="476" name="Google Shape;476;p91"/>
          <p:cNvGrpSpPr/>
          <p:nvPr/>
        </p:nvGrpSpPr>
        <p:grpSpPr>
          <a:xfrm>
            <a:off x="-104800" y="0"/>
            <a:ext cx="5559015" cy="5187392"/>
            <a:chOff x="0" y="0"/>
            <a:chExt cx="8134350" cy="6858001"/>
          </a:xfrm>
        </p:grpSpPr>
        <p:sp>
          <p:nvSpPr>
            <p:cNvPr id="477" name="Google Shape;477;p91"/>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78" name="Google Shape;478;p91"/>
            <p:cNvSpPr/>
            <p:nvPr/>
          </p:nvSpPr>
          <p:spPr>
            <a:xfrm>
              <a:off x="0" y="0"/>
              <a:ext cx="5295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479" name="Google Shape;479;p91"/>
          <p:cNvSpPr txBox="1"/>
          <p:nvPr/>
        </p:nvSpPr>
        <p:spPr>
          <a:xfrm>
            <a:off x="511351" y="1844195"/>
            <a:ext cx="5203500" cy="1390200"/>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OSLO Doelgericht </a:t>
            </a:r>
            <a:endParaRPr sz="3200">
              <a:solidFill>
                <a:schemeClr val="dk1"/>
              </a:solidFill>
            </a:endParaRPr>
          </a:p>
          <a:p>
            <a:pPr indent="0" lvl="0" marL="0" marR="0" rtl="0" algn="l">
              <a:lnSpc>
                <a:spcPct val="158343"/>
              </a:lnSpc>
              <a:spcBef>
                <a:spcPts val="0"/>
              </a:spcBef>
              <a:spcAft>
                <a:spcPts val="0"/>
              </a:spcAft>
              <a:buClr>
                <a:srgbClr val="000000"/>
              </a:buClr>
              <a:buSzPts val="3200"/>
              <a:buFont typeface="Arial"/>
              <a:buNone/>
            </a:pPr>
            <a:r>
              <a:rPr lang="en" sz="3200">
                <a:solidFill>
                  <a:schemeClr val="dk1"/>
                </a:solidFill>
              </a:rPr>
              <a:t>Digitaal Transformeren</a:t>
            </a:r>
            <a:endParaRPr/>
          </a:p>
        </p:txBody>
      </p:sp>
      <p:sp>
        <p:nvSpPr>
          <p:cNvPr id="480" name="Google Shape;480;p91"/>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481" name="Google Shape;481;p91"/>
          <p:cNvSpPr txBox="1"/>
          <p:nvPr/>
        </p:nvSpPr>
        <p:spPr>
          <a:xfrm>
            <a:off x="511360" y="46793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Digitaal </a:t>
            </a:r>
            <a:r>
              <a:rPr b="0" i="0" lang="en" sz="1400" u="none" cap="none" strike="noStrike">
                <a:solidFill>
                  <a:srgbClr val="000000"/>
                </a:solidFill>
                <a:latin typeface="Arial"/>
                <a:ea typeface="Arial"/>
                <a:cs typeface="Arial"/>
                <a:sym typeface="Arial"/>
              </a:rPr>
              <a:t>Vlaanderen</a:t>
            </a:r>
            <a:endParaRPr/>
          </a:p>
        </p:txBody>
      </p:sp>
      <p:pic>
        <p:nvPicPr>
          <p:cNvPr id="482" name="Google Shape;482;p91"/>
          <p:cNvPicPr preferRelativeResize="0"/>
          <p:nvPr/>
        </p:nvPicPr>
        <p:blipFill rotWithShape="1">
          <a:blip r:embed="rId5">
            <a:alphaModFix/>
          </a:blip>
          <a:srcRect b="0" l="5320" r="0" t="0"/>
          <a:stretch/>
        </p:blipFill>
        <p:spPr>
          <a:xfrm>
            <a:off x="499135" y="273306"/>
            <a:ext cx="1828550" cy="734475"/>
          </a:xfrm>
          <a:prstGeom prst="rect">
            <a:avLst/>
          </a:prstGeom>
          <a:noFill/>
          <a:ln>
            <a:noFill/>
          </a:ln>
        </p:spPr>
      </p:pic>
      <p:sp>
        <p:nvSpPr>
          <p:cNvPr id="483" name="Google Shape;483;p91"/>
          <p:cNvSpPr txBox="1"/>
          <p:nvPr/>
        </p:nvSpPr>
        <p:spPr>
          <a:xfrm>
            <a:off x="511360" y="44147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t>Virtuele thematische werkgroep - Microsoft Teams</a:t>
            </a:r>
            <a:endParaRPr/>
          </a:p>
        </p:txBody>
      </p:sp>
      <p:sp>
        <p:nvSpPr>
          <p:cNvPr id="484" name="Google Shape;484;p91"/>
          <p:cNvSpPr txBox="1"/>
          <p:nvPr/>
        </p:nvSpPr>
        <p:spPr>
          <a:xfrm>
            <a:off x="511361" y="32682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550"/>
              <a:t>Welkom! We starten om 9:05.</a:t>
            </a:r>
            <a:br>
              <a:rPr b="1" i="0" lang="en" sz="1550" u="none" cap="none" strike="noStrike">
                <a:solidFill>
                  <a:srgbClr val="000000"/>
                </a:solidFill>
              </a:rPr>
            </a:br>
            <a:endParaRPr b="1" i="0" sz="1550" u="none" cap="none" strike="noStrike">
              <a:solidFill>
                <a:srgbClr val="000000"/>
              </a:solidFill>
            </a:endParaRPr>
          </a:p>
          <a:p>
            <a:pPr indent="0" lvl="0" marL="0" marR="0" rtl="0" algn="l">
              <a:lnSpc>
                <a:spcPct val="100000"/>
              </a:lnSpc>
              <a:spcBef>
                <a:spcPts val="0"/>
              </a:spcBef>
              <a:spcAft>
                <a:spcPts val="0"/>
              </a:spcAft>
              <a:buNone/>
            </a:pPr>
            <a:r>
              <a:rPr b="1" lang="en"/>
              <a:t>Dinsdag 8 februari </a:t>
            </a:r>
            <a:r>
              <a:rPr b="1" i="0" lang="en" sz="1400" u="none" cap="none" strike="noStrike">
                <a:solidFill>
                  <a:srgbClr val="000000"/>
                </a:solidFill>
              </a:rPr>
              <a:t>202</a:t>
            </a:r>
            <a:r>
              <a:rPr b="1" lang="en"/>
              <a:t>2</a:t>
            </a:r>
            <a:endParaRPr b="1" i="0" sz="12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0"/>
          <p:cNvSpPr/>
          <p:nvPr/>
        </p:nvSpPr>
        <p:spPr>
          <a:xfrm>
            <a:off x="648459" y="1423940"/>
            <a:ext cx="8073600" cy="600000"/>
          </a:xfrm>
          <a:prstGeom prst="rect">
            <a:avLst/>
          </a:prstGeom>
          <a:solidFill>
            <a:srgbClr val="FFFCCC"/>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639" name="Google Shape;639;p100"/>
          <p:cNvSpPr txBox="1"/>
          <p:nvPr/>
        </p:nvSpPr>
        <p:spPr>
          <a:xfrm>
            <a:off x="628651" y="273845"/>
            <a:ext cx="7886700" cy="661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Scope van het </a:t>
            </a:r>
            <a:r>
              <a:rPr b="1" lang="en" sz="3200"/>
              <a:t>traject</a:t>
            </a:r>
            <a:endParaRPr b="1" i="0" sz="3200" u="none" cap="none" strike="noStrike">
              <a:solidFill>
                <a:srgbClr val="000000"/>
              </a:solidFill>
              <a:latin typeface="Arial"/>
              <a:ea typeface="Arial"/>
              <a:cs typeface="Arial"/>
              <a:sym typeface="Arial"/>
            </a:endParaRPr>
          </a:p>
        </p:txBody>
      </p:sp>
      <p:sp>
        <p:nvSpPr>
          <p:cNvPr id="640" name="Google Shape;640;p100"/>
          <p:cNvSpPr/>
          <p:nvPr/>
        </p:nvSpPr>
        <p:spPr>
          <a:xfrm>
            <a:off x="648459" y="945378"/>
            <a:ext cx="8073600" cy="4896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chemeClr val="dk1"/>
                </a:solidFill>
              </a:rPr>
              <a:t>Het in kaart brengen, definiëren en standaardiseren van informatie met betrekking tot cultureel aanbod en vraag.</a:t>
            </a:r>
            <a:endParaRPr b="0" i="0" sz="1400" u="none" cap="none" strike="noStrike">
              <a:solidFill>
                <a:srgbClr val="000000"/>
              </a:solidFill>
              <a:latin typeface="Arial"/>
              <a:ea typeface="Arial"/>
              <a:cs typeface="Arial"/>
              <a:sym typeface="Arial"/>
            </a:endParaRPr>
          </a:p>
        </p:txBody>
      </p:sp>
      <p:sp>
        <p:nvSpPr>
          <p:cNvPr id="641" name="Google Shape;641;p100"/>
          <p:cNvSpPr/>
          <p:nvPr/>
        </p:nvSpPr>
        <p:spPr>
          <a:xfrm>
            <a:off x="648459" y="1567301"/>
            <a:ext cx="80736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1" lang="en" sz="1400" u="none" cap="none" strike="noStrike">
                <a:solidFill>
                  <a:schemeClr val="dk1"/>
                </a:solidFill>
                <a:latin typeface="Arial"/>
                <a:ea typeface="Arial"/>
                <a:cs typeface="Arial"/>
                <a:sym typeface="Arial"/>
              </a:rPr>
              <a:t>Ontwikkeling van een duurzaam </a:t>
            </a:r>
            <a:r>
              <a:rPr b="1" i="1" lang="en" sz="1400" u="none" cap="none" strike="noStrike">
                <a:solidFill>
                  <a:schemeClr val="dk1"/>
                </a:solidFill>
                <a:latin typeface="Arial"/>
                <a:ea typeface="Arial"/>
                <a:cs typeface="Arial"/>
                <a:sym typeface="Arial"/>
              </a:rPr>
              <a:t>applicatieprofiel</a:t>
            </a:r>
            <a:r>
              <a:rPr b="0" i="1" lang="en" sz="1400" u="none" cap="none" strike="noStrike">
                <a:solidFill>
                  <a:schemeClr val="dk1"/>
                </a:solidFill>
                <a:latin typeface="Arial"/>
                <a:ea typeface="Arial"/>
                <a:cs typeface="Arial"/>
                <a:sym typeface="Arial"/>
              </a:rPr>
              <a:t> en </a:t>
            </a:r>
            <a:r>
              <a:rPr b="1" i="1" lang="en" sz="1400" u="none" cap="none" strike="noStrike">
                <a:solidFill>
                  <a:schemeClr val="dk1"/>
                </a:solidFill>
                <a:latin typeface="Arial"/>
                <a:ea typeface="Arial"/>
                <a:cs typeface="Arial"/>
                <a:sym typeface="Arial"/>
              </a:rPr>
              <a:t>vocabularium</a:t>
            </a:r>
            <a:r>
              <a:rPr b="0" i="1" lang="en"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42" name="Google Shape;642;p100"/>
          <p:cNvSpPr txBox="1"/>
          <p:nvPr>
            <p:ph idx="4294967295" type="body"/>
          </p:nvPr>
        </p:nvSpPr>
        <p:spPr>
          <a:xfrm>
            <a:off x="648450" y="2243025"/>
            <a:ext cx="8038500" cy="2448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 sz="1400">
                <a:solidFill>
                  <a:srgbClr val="000000"/>
                </a:solidFill>
                <a:latin typeface="Arial"/>
                <a:ea typeface="Arial"/>
                <a:cs typeface="Arial"/>
                <a:sym typeface="Arial"/>
              </a:rPr>
              <a:t>We volgen de OSLO methodiek, wat betekent dat:</a:t>
            </a:r>
            <a:endParaRPr sz="1400">
              <a:solidFill>
                <a:srgbClr val="000000"/>
              </a:solidFill>
              <a:latin typeface="Arial"/>
              <a:ea typeface="Arial"/>
              <a:cs typeface="Arial"/>
              <a:sym typeface="Arial"/>
            </a:endParaRPr>
          </a:p>
          <a:p>
            <a:pPr indent="-355600" lvl="0" marL="457200" rtl="0" algn="l">
              <a:lnSpc>
                <a:spcPct val="90000"/>
              </a:lnSpc>
              <a:spcBef>
                <a:spcPts val="300"/>
              </a:spcBef>
              <a:spcAft>
                <a:spcPts val="0"/>
              </a:spcAft>
              <a:buClr>
                <a:srgbClr val="000000"/>
              </a:buClr>
              <a:buSzPts val="2000"/>
              <a:buFont typeface="Arial"/>
              <a:buChar char="•"/>
            </a:pPr>
            <a:r>
              <a:rPr lang="en" sz="1400">
                <a:solidFill>
                  <a:srgbClr val="000000"/>
                </a:solidFill>
                <a:latin typeface="Arial"/>
                <a:ea typeface="Arial"/>
                <a:cs typeface="Arial"/>
                <a:sym typeface="Arial"/>
              </a:rPr>
              <a:t>We starten van use cases</a:t>
            </a:r>
            <a:endParaRPr sz="1400">
              <a:solidFill>
                <a:srgbClr val="000000"/>
              </a:solidFill>
              <a:latin typeface="Arial"/>
              <a:ea typeface="Arial"/>
              <a:cs typeface="Arial"/>
              <a:sym typeface="Arial"/>
            </a:endParaRPr>
          </a:p>
          <a:p>
            <a:pPr indent="-355600" lvl="0" marL="457200" rtl="0" algn="l">
              <a:lnSpc>
                <a:spcPct val="90000"/>
              </a:lnSpc>
              <a:spcBef>
                <a:spcPts val="0"/>
              </a:spcBef>
              <a:spcAft>
                <a:spcPts val="0"/>
              </a:spcAft>
              <a:buClr>
                <a:srgbClr val="000000"/>
              </a:buClr>
              <a:buSzPts val="2000"/>
              <a:buFont typeface="Arial"/>
              <a:buChar char="•"/>
            </a:pPr>
            <a:r>
              <a:rPr lang="en" sz="1400">
                <a:solidFill>
                  <a:srgbClr val="000000"/>
                </a:solidFill>
                <a:latin typeface="Arial"/>
                <a:ea typeface="Arial"/>
                <a:cs typeface="Arial"/>
                <a:sym typeface="Arial"/>
              </a:rPr>
              <a:t>We zoveel mogelijk aligneren met bestaande standaarden</a:t>
            </a:r>
            <a:endParaRPr sz="14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 sz="1400">
                <a:solidFill>
                  <a:srgbClr val="000000"/>
                </a:solidFill>
                <a:latin typeface="Arial"/>
                <a:ea typeface="Arial"/>
                <a:cs typeface="Arial"/>
                <a:sym typeface="Arial"/>
              </a:rPr>
              <a:t>We zelf zaken definiëren waar nodig</a:t>
            </a:r>
            <a:endParaRPr sz="14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0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0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Overzicht van de aanpassingen</a:t>
            </a:r>
            <a:endParaRPr b="1" i="0" sz="3200" u="none" cap="none" strike="noStrike">
              <a:solidFill>
                <a:srgbClr val="000000"/>
              </a:solidFill>
              <a:latin typeface="Arial"/>
              <a:ea typeface="Arial"/>
              <a:cs typeface="Arial"/>
              <a:sym typeface="Arial"/>
            </a:endParaRPr>
          </a:p>
        </p:txBody>
      </p:sp>
      <p:pic>
        <p:nvPicPr>
          <p:cNvPr id="650" name="Google Shape;650;p10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0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Overzicht van de aanpassingen</a:t>
            </a:r>
            <a:endParaRPr b="0" i="0" sz="3000" u="none" cap="none" strike="noStrike">
              <a:solidFill>
                <a:srgbClr val="000000"/>
              </a:solidFill>
              <a:latin typeface="Arial"/>
              <a:ea typeface="Arial"/>
              <a:cs typeface="Arial"/>
              <a:sym typeface="Arial"/>
            </a:endParaRPr>
          </a:p>
        </p:txBody>
      </p:sp>
      <p:sp>
        <p:nvSpPr>
          <p:cNvPr id="656" name="Google Shape;656;p102"/>
          <p:cNvSpPr txBox="1"/>
          <p:nvPr/>
        </p:nvSpPr>
        <p:spPr>
          <a:xfrm>
            <a:off x="704850" y="1208325"/>
            <a:ext cx="5772600" cy="4117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 sz="1300"/>
              <a:t>Verwijdering </a:t>
            </a:r>
            <a:r>
              <a:rPr b="1" lang="en" sz="1300"/>
              <a:t>Aanbiedersprofiel</a:t>
            </a:r>
            <a:endParaRPr b="1" sz="1300"/>
          </a:p>
          <a:p>
            <a:pPr indent="-330200" lvl="0" marL="457200" rtl="0" algn="l">
              <a:lnSpc>
                <a:spcPct val="150000"/>
              </a:lnSpc>
              <a:spcBef>
                <a:spcPts val="0"/>
              </a:spcBef>
              <a:spcAft>
                <a:spcPts val="0"/>
              </a:spcAft>
              <a:buSzPts val="1600"/>
              <a:buChar char="●"/>
            </a:pPr>
            <a:r>
              <a:rPr lang="en" sz="1300"/>
              <a:t>T</a:t>
            </a:r>
            <a:r>
              <a:rPr lang="en" sz="1300"/>
              <a:t>oevoeging persoonlijk profiel </a:t>
            </a:r>
            <a:r>
              <a:rPr b="1" lang="en" sz="1300"/>
              <a:t>Particpant</a:t>
            </a:r>
            <a:endParaRPr b="1" sz="1300"/>
          </a:p>
          <a:p>
            <a:pPr indent="-330200" lvl="0" marL="457200" rtl="0" algn="l">
              <a:lnSpc>
                <a:spcPct val="150000"/>
              </a:lnSpc>
              <a:spcBef>
                <a:spcPts val="0"/>
              </a:spcBef>
              <a:spcAft>
                <a:spcPts val="0"/>
              </a:spcAft>
              <a:buSzPts val="1600"/>
              <a:buChar char="●"/>
            </a:pPr>
            <a:r>
              <a:rPr lang="en" sz="1300"/>
              <a:t>Toevoeging document aan </a:t>
            </a:r>
            <a:r>
              <a:rPr b="1" lang="en" sz="1300"/>
              <a:t>Activiteit</a:t>
            </a:r>
            <a:endParaRPr b="1" sz="1300"/>
          </a:p>
          <a:p>
            <a:pPr indent="-330200" lvl="0" marL="457200" rtl="0" algn="l">
              <a:lnSpc>
                <a:spcPct val="150000"/>
              </a:lnSpc>
              <a:spcBef>
                <a:spcPts val="0"/>
              </a:spcBef>
              <a:spcAft>
                <a:spcPts val="0"/>
              </a:spcAft>
              <a:buSzPts val="1600"/>
              <a:buChar char="●"/>
            </a:pPr>
            <a:r>
              <a:rPr lang="en" sz="1300"/>
              <a:t>Toevoeging attribuering </a:t>
            </a:r>
            <a:r>
              <a:rPr b="1" lang="en" sz="1300"/>
              <a:t>Prijsinfo</a:t>
            </a:r>
            <a:endParaRPr b="1" sz="1300"/>
          </a:p>
          <a:p>
            <a:pPr indent="-311150" lvl="0" marL="457200" rtl="0" algn="l">
              <a:lnSpc>
                <a:spcPct val="150000"/>
              </a:lnSpc>
              <a:spcBef>
                <a:spcPts val="0"/>
              </a:spcBef>
              <a:spcAft>
                <a:spcPts val="0"/>
              </a:spcAft>
              <a:buSzPts val="1300"/>
              <a:buChar char="●"/>
            </a:pPr>
            <a:r>
              <a:rPr lang="en" sz="1300"/>
              <a:t>Toevoeging attribuering </a:t>
            </a:r>
            <a:r>
              <a:rPr b="1" lang="en" sz="1300"/>
              <a:t>Boekinginfo</a:t>
            </a:r>
            <a:endParaRPr b="1" sz="1300"/>
          </a:p>
          <a:p>
            <a:pPr indent="-330200" lvl="0" marL="457200" rtl="0" algn="l">
              <a:lnSpc>
                <a:spcPct val="150000"/>
              </a:lnSpc>
              <a:spcBef>
                <a:spcPts val="0"/>
              </a:spcBef>
              <a:spcAft>
                <a:spcPts val="0"/>
              </a:spcAft>
              <a:buSzPts val="1600"/>
              <a:buChar char="●"/>
            </a:pPr>
            <a:r>
              <a:rPr lang="en" sz="1300"/>
              <a:t>Toevoeging hiërarchie </a:t>
            </a:r>
            <a:r>
              <a:rPr b="1" lang="en" sz="1300"/>
              <a:t>Uitvoerder</a:t>
            </a:r>
            <a:endParaRPr b="1" sz="1300"/>
          </a:p>
          <a:p>
            <a:pPr indent="-311150" lvl="0" marL="457200" rtl="0" algn="l">
              <a:lnSpc>
                <a:spcPct val="150000"/>
              </a:lnSpc>
              <a:spcBef>
                <a:spcPts val="0"/>
              </a:spcBef>
              <a:spcAft>
                <a:spcPts val="0"/>
              </a:spcAft>
              <a:buSzPts val="1300"/>
              <a:buChar char="●"/>
            </a:pPr>
            <a:r>
              <a:rPr lang="en" sz="1300"/>
              <a:t>Wijzigingen aan </a:t>
            </a:r>
            <a:r>
              <a:rPr b="1" lang="en" sz="1300"/>
              <a:t>Transactie</a:t>
            </a:r>
            <a:endParaRPr b="1" sz="1300"/>
          </a:p>
          <a:p>
            <a:pPr indent="-330200" lvl="0" marL="457200" rtl="0" algn="l">
              <a:lnSpc>
                <a:spcPct val="150000"/>
              </a:lnSpc>
              <a:spcBef>
                <a:spcPts val="0"/>
              </a:spcBef>
              <a:spcAft>
                <a:spcPts val="0"/>
              </a:spcAft>
              <a:buSzPts val="1600"/>
              <a:buChar char="●"/>
            </a:pPr>
            <a:r>
              <a:rPr lang="en" sz="1300"/>
              <a:t>Aanpassing codelijst </a:t>
            </a:r>
            <a:r>
              <a:rPr b="1" lang="en" sz="1300"/>
              <a:t>Scholingsgraad</a:t>
            </a:r>
            <a:endParaRPr b="1" sz="1300"/>
          </a:p>
          <a:p>
            <a:pPr indent="-311150" lvl="0" marL="457200" rtl="0" algn="l">
              <a:lnSpc>
                <a:spcPct val="150000"/>
              </a:lnSpc>
              <a:spcBef>
                <a:spcPts val="0"/>
              </a:spcBef>
              <a:spcAft>
                <a:spcPts val="0"/>
              </a:spcAft>
              <a:buSzPts val="1300"/>
              <a:buChar char="●"/>
            </a:pPr>
            <a:r>
              <a:rPr lang="en" sz="1300"/>
              <a:t>Toevoeging bijkomende associaties</a:t>
            </a:r>
            <a:r>
              <a:rPr lang="en" sz="1300"/>
              <a:t> (o.a. Tussen </a:t>
            </a:r>
            <a:r>
              <a:rPr b="1" lang="en" sz="1300"/>
              <a:t>Ding</a:t>
            </a:r>
            <a:r>
              <a:rPr lang="en" sz="1300"/>
              <a:t> en </a:t>
            </a:r>
            <a:r>
              <a:rPr b="1" lang="en" sz="1300"/>
              <a:t>Uitvoerder</a:t>
            </a:r>
            <a:r>
              <a:rPr lang="en" sz="1300"/>
              <a:t>)</a:t>
            </a:r>
            <a:endParaRPr sz="1300"/>
          </a:p>
          <a:p>
            <a:pPr indent="-311150" lvl="0" marL="457200" rtl="0" algn="l">
              <a:lnSpc>
                <a:spcPct val="150000"/>
              </a:lnSpc>
              <a:spcBef>
                <a:spcPts val="0"/>
              </a:spcBef>
              <a:spcAft>
                <a:spcPts val="0"/>
              </a:spcAft>
              <a:buSzPts val="1300"/>
              <a:buChar char="●"/>
            </a:pPr>
            <a:r>
              <a:rPr lang="en" sz="1300"/>
              <a:t>Verwijderen </a:t>
            </a:r>
            <a:r>
              <a:rPr b="1" lang="en" sz="1300"/>
              <a:t>Kwaliteit </a:t>
            </a:r>
            <a:r>
              <a:rPr lang="en" sz="1300"/>
              <a:t>uit model</a:t>
            </a:r>
            <a:endParaRPr sz="1300"/>
          </a:p>
          <a:p>
            <a:pPr indent="-311150" lvl="0" marL="457200" rtl="0" algn="l">
              <a:lnSpc>
                <a:spcPct val="150000"/>
              </a:lnSpc>
              <a:spcBef>
                <a:spcPts val="0"/>
              </a:spcBef>
              <a:spcAft>
                <a:spcPts val="0"/>
              </a:spcAft>
              <a:buSzPts val="1300"/>
              <a:buChar char="●"/>
            </a:pPr>
            <a:r>
              <a:rPr b="1" lang="en" sz="1300"/>
              <a:t>Kardinaliteiten </a:t>
            </a:r>
            <a:r>
              <a:rPr lang="en" sz="1300"/>
              <a:t>en andere kleine aanpassingen</a:t>
            </a:r>
            <a:endParaRPr sz="1300"/>
          </a:p>
          <a:p>
            <a:pPr indent="0" lvl="0" marL="457200" rtl="0" algn="l">
              <a:lnSpc>
                <a:spcPct val="150000"/>
              </a:lnSpc>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3"/>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Verwijdering aanbiedersprofiel</a:t>
            </a:r>
            <a:endParaRPr b="1" sz="3000"/>
          </a:p>
        </p:txBody>
      </p:sp>
      <p:sp>
        <p:nvSpPr>
          <p:cNvPr id="662" name="Google Shape;662;p103"/>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663" name="Google Shape;663;p103"/>
          <p:cNvPicPr preferRelativeResize="0"/>
          <p:nvPr/>
        </p:nvPicPr>
        <p:blipFill>
          <a:blip r:embed="rId3">
            <a:alphaModFix/>
          </a:blip>
          <a:stretch>
            <a:fillRect/>
          </a:stretch>
        </p:blipFill>
        <p:spPr>
          <a:xfrm>
            <a:off x="2719475" y="1009169"/>
            <a:ext cx="3705053" cy="38295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04"/>
          <p:cNvSpPr txBox="1"/>
          <p:nvPr/>
        </p:nvSpPr>
        <p:spPr>
          <a:xfrm>
            <a:off x="628650" y="273875"/>
            <a:ext cx="84501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persoonlijke profiel Participant</a:t>
            </a:r>
            <a:endParaRPr b="1" sz="3000"/>
          </a:p>
        </p:txBody>
      </p:sp>
      <p:sp>
        <p:nvSpPr>
          <p:cNvPr id="669" name="Google Shape;669;p104"/>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670" name="Google Shape;670;p104"/>
          <p:cNvPicPr preferRelativeResize="0"/>
          <p:nvPr/>
        </p:nvPicPr>
        <p:blipFill>
          <a:blip r:embed="rId3">
            <a:alphaModFix/>
          </a:blip>
          <a:stretch>
            <a:fillRect/>
          </a:stretch>
        </p:blipFill>
        <p:spPr>
          <a:xfrm>
            <a:off x="3534725" y="1009175"/>
            <a:ext cx="2074545" cy="38295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5"/>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document aan activiteit</a:t>
            </a:r>
            <a:endParaRPr b="1" sz="3000"/>
          </a:p>
        </p:txBody>
      </p:sp>
      <p:sp>
        <p:nvSpPr>
          <p:cNvPr id="676" name="Google Shape;676;p105"/>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677" name="Google Shape;677;p105"/>
          <p:cNvPicPr preferRelativeResize="0"/>
          <p:nvPr/>
        </p:nvPicPr>
        <p:blipFill>
          <a:blip r:embed="rId3">
            <a:alphaModFix/>
          </a:blip>
          <a:stretch>
            <a:fillRect/>
          </a:stretch>
        </p:blipFill>
        <p:spPr>
          <a:xfrm>
            <a:off x="2018975" y="1009169"/>
            <a:ext cx="5106042" cy="3829532"/>
          </a:xfrm>
          <a:prstGeom prst="rect">
            <a:avLst/>
          </a:prstGeom>
          <a:noFill/>
          <a:ln>
            <a:noFill/>
          </a:ln>
        </p:spPr>
      </p:pic>
      <p:sp>
        <p:nvSpPr>
          <p:cNvPr id="678" name="Google Shape;678;p105"/>
          <p:cNvSpPr txBox="1"/>
          <p:nvPr/>
        </p:nvSpPr>
        <p:spPr>
          <a:xfrm>
            <a:off x="407075" y="1046800"/>
            <a:ext cx="14409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roxima Nova"/>
                <a:ea typeface="Proxima Nova"/>
                <a:cs typeface="Proxima Nova"/>
                <a:sym typeface="Proxima Nova"/>
              </a:rPr>
              <a:t>Definitie: </a:t>
            </a:r>
            <a:r>
              <a:rPr lang="en" sz="1000">
                <a:latin typeface="Proxima Nova"/>
                <a:ea typeface="Proxima Nova"/>
                <a:cs typeface="Proxima Nova"/>
                <a:sym typeface="Proxima Nova"/>
              </a:rPr>
              <a:t>Identificeerbaar immaterieel object dat uitspraken bevat over de werkelijkheid.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rPr b="1" lang="en" sz="1000">
                <a:latin typeface="Proxima Nova"/>
                <a:ea typeface="Proxima Nova"/>
                <a:cs typeface="Proxima Nova"/>
                <a:sym typeface="Proxima Nova"/>
              </a:rPr>
              <a:t>Gebruik:</a:t>
            </a:r>
            <a:endParaRPr b="1"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Deze uitspraken nemen de vorm aan van tekst, beeld, audio, video, bestand of gelijkaardig. </a:t>
            </a:r>
            <a:endParaRPr sz="10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6"/>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a:t>
            </a:r>
            <a:r>
              <a:rPr b="1" lang="en" sz="3000"/>
              <a:t>attribuering aan Prijsinfo</a:t>
            </a:r>
            <a:endParaRPr b="1" sz="3000"/>
          </a:p>
        </p:txBody>
      </p:sp>
      <p:sp>
        <p:nvSpPr>
          <p:cNvPr id="684" name="Google Shape;684;p106"/>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685" name="Google Shape;685;p106"/>
          <p:cNvPicPr preferRelativeResize="0"/>
          <p:nvPr/>
        </p:nvPicPr>
        <p:blipFill>
          <a:blip r:embed="rId3">
            <a:alphaModFix/>
          </a:blip>
          <a:stretch>
            <a:fillRect/>
          </a:stretch>
        </p:blipFill>
        <p:spPr>
          <a:xfrm>
            <a:off x="2533650" y="1621325"/>
            <a:ext cx="4076700" cy="2562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7"/>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attribuering aan Boekinginfo</a:t>
            </a:r>
            <a:endParaRPr b="1" sz="3000"/>
          </a:p>
        </p:txBody>
      </p:sp>
      <p:sp>
        <p:nvSpPr>
          <p:cNvPr id="691" name="Google Shape;691;p107"/>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692" name="Google Shape;692;p107"/>
          <p:cNvPicPr preferRelativeResize="0"/>
          <p:nvPr/>
        </p:nvPicPr>
        <p:blipFill>
          <a:blip r:embed="rId3">
            <a:alphaModFix/>
          </a:blip>
          <a:stretch>
            <a:fillRect/>
          </a:stretch>
        </p:blipFill>
        <p:spPr>
          <a:xfrm>
            <a:off x="3138488" y="1621325"/>
            <a:ext cx="2867025" cy="1809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08"/>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hiërarchie Uitvoerder</a:t>
            </a:r>
            <a:endParaRPr b="1" sz="3000"/>
          </a:p>
        </p:txBody>
      </p:sp>
      <p:sp>
        <p:nvSpPr>
          <p:cNvPr id="698" name="Google Shape;698;p108"/>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699" name="Google Shape;699;p108"/>
          <p:cNvPicPr preferRelativeResize="0"/>
          <p:nvPr/>
        </p:nvPicPr>
        <p:blipFill>
          <a:blip r:embed="rId3">
            <a:alphaModFix/>
          </a:blip>
          <a:stretch>
            <a:fillRect/>
          </a:stretch>
        </p:blipFill>
        <p:spPr>
          <a:xfrm>
            <a:off x="2271713" y="1621325"/>
            <a:ext cx="4600575" cy="2066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9"/>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Wijzigingen aan Transactie</a:t>
            </a:r>
            <a:endParaRPr b="1" sz="3000"/>
          </a:p>
        </p:txBody>
      </p:sp>
      <p:sp>
        <p:nvSpPr>
          <p:cNvPr id="705" name="Google Shape;705;p109"/>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706" name="Google Shape;706;p109"/>
          <p:cNvPicPr preferRelativeResize="0"/>
          <p:nvPr/>
        </p:nvPicPr>
        <p:blipFill>
          <a:blip r:embed="rId3">
            <a:alphaModFix/>
          </a:blip>
          <a:stretch>
            <a:fillRect/>
          </a:stretch>
        </p:blipFill>
        <p:spPr>
          <a:xfrm>
            <a:off x="3033713" y="1621325"/>
            <a:ext cx="3076575" cy="2238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9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Doel van vandaag</a:t>
            </a:r>
            <a:endParaRPr b="1" i="0" sz="3000" u="none" cap="none" strike="noStrike">
              <a:solidFill>
                <a:srgbClr val="000000"/>
              </a:solidFill>
              <a:latin typeface="Arial"/>
              <a:ea typeface="Arial"/>
              <a:cs typeface="Arial"/>
              <a:sym typeface="Arial"/>
            </a:endParaRPr>
          </a:p>
        </p:txBody>
      </p:sp>
      <p:sp>
        <p:nvSpPr>
          <p:cNvPr id="490" name="Google Shape;490;p92"/>
          <p:cNvSpPr/>
          <p:nvPr/>
        </p:nvSpPr>
        <p:spPr>
          <a:xfrm>
            <a:off x="684100" y="116255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Voorstelling van het data model</a:t>
            </a:r>
            <a:r>
              <a:rPr b="1" lang="en" sz="1500">
                <a:solidFill>
                  <a:schemeClr val="dk1"/>
                </a:solidFill>
              </a:rPr>
              <a:t> </a:t>
            </a:r>
            <a:r>
              <a:rPr b="1" i="0" lang="en" sz="1500" u="none" cap="none" strike="noStrike">
                <a:solidFill>
                  <a:schemeClr val="dk1"/>
                </a:solidFill>
                <a:latin typeface="Arial"/>
                <a:ea typeface="Arial"/>
                <a:cs typeface="Arial"/>
                <a:sym typeface="Arial"/>
              </a:rPr>
              <a:t>en </a:t>
            </a:r>
            <a:r>
              <a:rPr b="1" lang="en" sz="1500">
                <a:solidFill>
                  <a:schemeClr val="dk1"/>
                </a:solidFill>
              </a:rPr>
              <a:t>het data model uitdagen met behulp van </a:t>
            </a:r>
            <a:r>
              <a:rPr b="1" i="0" lang="en" sz="1500" u="none" cap="none" strike="noStrike">
                <a:solidFill>
                  <a:schemeClr val="dk1"/>
                </a:solidFill>
                <a:latin typeface="Arial"/>
                <a:ea typeface="Arial"/>
                <a:cs typeface="Arial"/>
                <a:sym typeface="Arial"/>
              </a:rPr>
              <a:t>het object diagram</a:t>
            </a:r>
            <a:endParaRPr b="0" i="0" sz="1500" u="none" cap="none" strike="noStrike">
              <a:solidFill>
                <a:srgbClr val="000000"/>
              </a:solidFill>
              <a:latin typeface="Arial"/>
              <a:ea typeface="Arial"/>
              <a:cs typeface="Arial"/>
              <a:sym typeface="Arial"/>
            </a:endParaRPr>
          </a:p>
        </p:txBody>
      </p:sp>
      <p:sp>
        <p:nvSpPr>
          <p:cNvPr id="491" name="Google Shape;491;p92"/>
          <p:cNvSpPr/>
          <p:nvPr/>
        </p:nvSpPr>
        <p:spPr>
          <a:xfrm>
            <a:off x="560050" y="3323125"/>
            <a:ext cx="24873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Samenvatting van de </a:t>
            </a:r>
            <a:r>
              <a:rPr b="1" lang="en">
                <a:solidFill>
                  <a:srgbClr val="373636"/>
                </a:solidFill>
              </a:rPr>
              <a:t>tweede </a:t>
            </a:r>
            <a:r>
              <a:rPr b="1" i="0" lang="en" sz="1400" u="none" cap="none" strike="noStrike">
                <a:solidFill>
                  <a:srgbClr val="373636"/>
                </a:solidFill>
                <a:latin typeface="Arial"/>
                <a:ea typeface="Arial"/>
                <a:cs typeface="Arial"/>
                <a:sym typeface="Arial"/>
              </a:rPr>
              <a:t>thematische werkgroep</a:t>
            </a:r>
            <a:endParaRPr b="0" i="0" sz="1400" u="none" cap="none" strike="noStrike">
              <a:solidFill>
                <a:srgbClr val="000000"/>
              </a:solidFill>
              <a:latin typeface="Arial"/>
              <a:ea typeface="Arial"/>
              <a:cs typeface="Arial"/>
              <a:sym typeface="Arial"/>
            </a:endParaRPr>
          </a:p>
        </p:txBody>
      </p:sp>
      <p:sp>
        <p:nvSpPr>
          <p:cNvPr id="492" name="Google Shape;492;p92"/>
          <p:cNvSpPr/>
          <p:nvPr/>
        </p:nvSpPr>
        <p:spPr>
          <a:xfrm>
            <a:off x="6046300" y="3326000"/>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Voorstelling van object diagram &amp; capteren van input adhv interactieve oefening</a:t>
            </a:r>
            <a:endParaRPr b="0" i="0" sz="1400" u="none" cap="none" strike="noStrike">
              <a:solidFill>
                <a:srgbClr val="000000"/>
              </a:solidFill>
              <a:latin typeface="Arial"/>
              <a:ea typeface="Arial"/>
              <a:cs typeface="Arial"/>
              <a:sym typeface="Arial"/>
            </a:endParaRPr>
          </a:p>
        </p:txBody>
      </p:sp>
      <p:grpSp>
        <p:nvGrpSpPr>
          <p:cNvPr id="493" name="Google Shape;493;p92"/>
          <p:cNvGrpSpPr/>
          <p:nvPr/>
        </p:nvGrpSpPr>
        <p:grpSpPr>
          <a:xfrm>
            <a:off x="1575103" y="2735891"/>
            <a:ext cx="457199" cy="451340"/>
            <a:chOff x="1684338" y="1958975"/>
            <a:chExt cx="123825" cy="122238"/>
          </a:xfrm>
        </p:grpSpPr>
        <p:sp>
          <p:nvSpPr>
            <p:cNvPr id="494" name="Google Shape;494;p92"/>
            <p:cNvSpPr/>
            <p:nvPr/>
          </p:nvSpPr>
          <p:spPr>
            <a:xfrm>
              <a:off x="1684338" y="1958975"/>
              <a:ext cx="123825" cy="122238"/>
            </a:xfrm>
            <a:custGeom>
              <a:rect b="b" l="l" r="r" t="t"/>
              <a:pathLst>
                <a:path extrusionOk="0" h="77" w="78">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5" name="Google Shape;495;p92"/>
            <p:cNvSpPr/>
            <p:nvPr/>
          </p:nvSpPr>
          <p:spPr>
            <a:xfrm>
              <a:off x="1704975" y="1971675"/>
              <a:ext cx="49213" cy="85725"/>
            </a:xfrm>
            <a:custGeom>
              <a:rect b="b" l="l" r="r" t="t"/>
              <a:pathLst>
                <a:path extrusionOk="0" h="398" w="229">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6" name="Google Shape;496;p92"/>
            <p:cNvSpPr/>
            <p:nvPr/>
          </p:nvSpPr>
          <p:spPr>
            <a:xfrm>
              <a:off x="1736725" y="1982788"/>
              <a:ext cx="49213" cy="85725"/>
            </a:xfrm>
            <a:custGeom>
              <a:rect b="b" l="l" r="r" t="t"/>
              <a:pathLst>
                <a:path extrusionOk="0" h="401" w="234">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497" name="Google Shape;497;p92"/>
          <p:cNvGrpSpPr/>
          <p:nvPr/>
        </p:nvGrpSpPr>
        <p:grpSpPr>
          <a:xfrm>
            <a:off x="7097228" y="2735872"/>
            <a:ext cx="457150" cy="457157"/>
            <a:chOff x="4143375" y="39688"/>
            <a:chExt cx="1338263" cy="1339849"/>
          </a:xfrm>
        </p:grpSpPr>
        <p:sp>
          <p:nvSpPr>
            <p:cNvPr id="498" name="Google Shape;498;p92"/>
            <p:cNvSpPr/>
            <p:nvPr/>
          </p:nvSpPr>
          <p:spPr>
            <a:xfrm>
              <a:off x="4143375" y="39688"/>
              <a:ext cx="1338263" cy="1339849"/>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9" name="Google Shape;499;p92"/>
            <p:cNvSpPr/>
            <p:nvPr/>
          </p:nvSpPr>
          <p:spPr>
            <a:xfrm>
              <a:off x="4438650" y="474663"/>
              <a:ext cx="339725" cy="339725"/>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0" name="Google Shape;500;p92"/>
            <p:cNvSpPr/>
            <p:nvPr/>
          </p:nvSpPr>
          <p:spPr>
            <a:xfrm>
              <a:off x="4765675" y="338138"/>
              <a:ext cx="254000" cy="25241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01" name="Google Shape;501;p92"/>
          <p:cNvSpPr/>
          <p:nvPr/>
        </p:nvSpPr>
        <p:spPr>
          <a:xfrm>
            <a:off x="3136750" y="3326025"/>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Presentatie en </a:t>
            </a:r>
            <a:r>
              <a:rPr b="1" lang="en">
                <a:solidFill>
                  <a:srgbClr val="373636"/>
                </a:solidFill>
              </a:rPr>
              <a:t>bespreken van het</a:t>
            </a:r>
            <a:r>
              <a:rPr b="1" i="0" lang="en" sz="1400" u="none" cap="none" strike="noStrike">
                <a:solidFill>
                  <a:srgbClr val="373636"/>
                </a:solidFill>
                <a:latin typeface="Arial"/>
                <a:ea typeface="Arial"/>
                <a:cs typeface="Arial"/>
                <a:sym typeface="Arial"/>
              </a:rPr>
              <a:t> data model</a:t>
            </a:r>
            <a:endParaRPr b="0" i="0" sz="1400" u="none" cap="none" strike="noStrike">
              <a:solidFill>
                <a:srgbClr val="000000"/>
              </a:solidFill>
              <a:latin typeface="Arial"/>
              <a:ea typeface="Arial"/>
              <a:cs typeface="Arial"/>
              <a:sym typeface="Arial"/>
            </a:endParaRPr>
          </a:p>
        </p:txBody>
      </p:sp>
      <p:sp>
        <p:nvSpPr>
          <p:cNvPr id="502" name="Google Shape;502;p92"/>
          <p:cNvSpPr/>
          <p:nvPr/>
        </p:nvSpPr>
        <p:spPr>
          <a:xfrm>
            <a:off x="4187650" y="2735875"/>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04A0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0"/>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Aanpassingen aan codelijsten</a:t>
            </a:r>
            <a:endParaRPr b="1" sz="3000"/>
          </a:p>
        </p:txBody>
      </p:sp>
      <p:sp>
        <p:nvSpPr>
          <p:cNvPr id="712" name="Google Shape;712;p110"/>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713" name="Google Shape;713;p110"/>
          <p:cNvPicPr preferRelativeResize="0"/>
          <p:nvPr/>
        </p:nvPicPr>
        <p:blipFill>
          <a:blip r:embed="rId3">
            <a:alphaModFix/>
          </a:blip>
          <a:stretch>
            <a:fillRect/>
          </a:stretch>
        </p:blipFill>
        <p:spPr>
          <a:xfrm>
            <a:off x="628650" y="1221125"/>
            <a:ext cx="2495550" cy="1943100"/>
          </a:xfrm>
          <a:prstGeom prst="rect">
            <a:avLst/>
          </a:prstGeom>
          <a:noFill/>
          <a:ln>
            <a:noFill/>
          </a:ln>
        </p:spPr>
      </p:pic>
      <p:pic>
        <p:nvPicPr>
          <p:cNvPr id="714" name="Google Shape;714;p110"/>
          <p:cNvPicPr preferRelativeResize="0"/>
          <p:nvPr/>
        </p:nvPicPr>
        <p:blipFill>
          <a:blip r:embed="rId4">
            <a:alphaModFix/>
          </a:blip>
          <a:stretch>
            <a:fillRect/>
          </a:stretch>
        </p:blipFill>
        <p:spPr>
          <a:xfrm>
            <a:off x="3124200" y="1221125"/>
            <a:ext cx="1895475" cy="2200275"/>
          </a:xfrm>
          <a:prstGeom prst="rect">
            <a:avLst/>
          </a:prstGeom>
          <a:noFill/>
          <a:ln>
            <a:noFill/>
          </a:ln>
        </p:spPr>
      </p:pic>
      <p:pic>
        <p:nvPicPr>
          <p:cNvPr id="715" name="Google Shape;715;p110"/>
          <p:cNvPicPr preferRelativeResize="0"/>
          <p:nvPr/>
        </p:nvPicPr>
        <p:blipFill>
          <a:blip r:embed="rId5">
            <a:alphaModFix/>
          </a:blip>
          <a:stretch>
            <a:fillRect/>
          </a:stretch>
        </p:blipFill>
        <p:spPr>
          <a:xfrm>
            <a:off x="5019675" y="1221125"/>
            <a:ext cx="2714625" cy="2524125"/>
          </a:xfrm>
          <a:prstGeom prst="rect">
            <a:avLst/>
          </a:prstGeom>
          <a:noFill/>
          <a:ln>
            <a:noFill/>
          </a:ln>
        </p:spPr>
      </p:pic>
      <p:pic>
        <p:nvPicPr>
          <p:cNvPr id="716" name="Google Shape;716;p110"/>
          <p:cNvPicPr preferRelativeResize="0"/>
          <p:nvPr/>
        </p:nvPicPr>
        <p:blipFill>
          <a:blip r:embed="rId6">
            <a:alphaModFix/>
          </a:blip>
          <a:stretch>
            <a:fillRect/>
          </a:stretch>
        </p:blipFill>
        <p:spPr>
          <a:xfrm>
            <a:off x="628650" y="3164225"/>
            <a:ext cx="1870091" cy="1674475"/>
          </a:xfrm>
          <a:prstGeom prst="rect">
            <a:avLst/>
          </a:prstGeom>
          <a:noFill/>
          <a:ln>
            <a:noFill/>
          </a:ln>
        </p:spPr>
      </p:pic>
      <p:pic>
        <p:nvPicPr>
          <p:cNvPr id="717" name="Google Shape;717;p110"/>
          <p:cNvPicPr preferRelativeResize="0"/>
          <p:nvPr/>
        </p:nvPicPr>
        <p:blipFill>
          <a:blip r:embed="rId7">
            <a:alphaModFix/>
          </a:blip>
          <a:stretch>
            <a:fillRect/>
          </a:stretch>
        </p:blipFill>
        <p:spPr>
          <a:xfrm>
            <a:off x="2498741" y="3376175"/>
            <a:ext cx="1705564" cy="1417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11"/>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Toevoeging andere associaties</a:t>
            </a:r>
            <a:endParaRPr b="1" sz="3000"/>
          </a:p>
        </p:txBody>
      </p:sp>
      <p:sp>
        <p:nvSpPr>
          <p:cNvPr id="723" name="Google Shape;723;p111"/>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724" name="Google Shape;724;p111"/>
          <p:cNvPicPr preferRelativeResize="0"/>
          <p:nvPr/>
        </p:nvPicPr>
        <p:blipFill>
          <a:blip r:embed="rId3">
            <a:alphaModFix/>
          </a:blip>
          <a:stretch>
            <a:fillRect/>
          </a:stretch>
        </p:blipFill>
        <p:spPr>
          <a:xfrm>
            <a:off x="1486400" y="1221125"/>
            <a:ext cx="6171195" cy="32173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12"/>
          <p:cNvSpPr txBox="1"/>
          <p:nvPr/>
        </p:nvSpPr>
        <p:spPr>
          <a:xfrm>
            <a:off x="628650" y="273869"/>
            <a:ext cx="7886700" cy="735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Beperking types Activiteit</a:t>
            </a:r>
            <a:endParaRPr b="1" sz="3000"/>
          </a:p>
        </p:txBody>
      </p:sp>
      <p:sp>
        <p:nvSpPr>
          <p:cNvPr id="730" name="Google Shape;730;p112"/>
          <p:cNvSpPr txBox="1"/>
          <p:nvPr/>
        </p:nvSpPr>
        <p:spPr>
          <a:xfrm>
            <a:off x="5890975" y="1221125"/>
            <a:ext cx="26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731" name="Google Shape;731;p112"/>
          <p:cNvPicPr preferRelativeResize="0"/>
          <p:nvPr/>
        </p:nvPicPr>
        <p:blipFill>
          <a:blip r:embed="rId3">
            <a:alphaModFix/>
          </a:blip>
          <a:stretch>
            <a:fillRect/>
          </a:stretch>
        </p:blipFill>
        <p:spPr>
          <a:xfrm>
            <a:off x="3675878" y="1009175"/>
            <a:ext cx="1655725" cy="3833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13"/>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13"/>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13"/>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Het volledige </a:t>
            </a:r>
            <a:r>
              <a:rPr b="1" i="0" lang="en" sz="3700" u="none" cap="none" strike="noStrike">
                <a:solidFill>
                  <a:srgbClr val="000000"/>
                </a:solidFill>
                <a:latin typeface="Arial"/>
                <a:ea typeface="Arial"/>
                <a:cs typeface="Arial"/>
                <a:sym typeface="Arial"/>
              </a:rPr>
              <a:t>model</a:t>
            </a:r>
            <a:r>
              <a:rPr b="1" i="0" lang="en" sz="3700" u="none" cap="none" strike="noStrike">
                <a:solidFill>
                  <a:srgbClr val="000000"/>
                </a:solidFill>
                <a:latin typeface="Arial"/>
                <a:ea typeface="Arial"/>
                <a:cs typeface="Arial"/>
                <a:sym typeface="Arial"/>
              </a:rPr>
              <a:t> met </a:t>
            </a:r>
            <a:r>
              <a:rPr b="1" lang="en" sz="3700"/>
              <a:t>kardinaliteiten</a:t>
            </a:r>
            <a:endParaRPr b="1" i="0" sz="3200" u="none" cap="none" strike="noStrike">
              <a:solidFill>
                <a:srgbClr val="000000"/>
              </a:solidFill>
              <a:latin typeface="Arial"/>
              <a:ea typeface="Arial"/>
              <a:cs typeface="Arial"/>
              <a:sym typeface="Arial"/>
            </a:endParaRPr>
          </a:p>
        </p:txBody>
      </p:sp>
      <p:pic>
        <p:nvPicPr>
          <p:cNvPr id="739" name="Google Shape;739;p113"/>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14"/>
          <p:cNvSpPr txBox="1"/>
          <p:nvPr/>
        </p:nvSpPr>
        <p:spPr>
          <a:xfrm>
            <a:off x="471750" y="145188"/>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Volledig model </a:t>
            </a:r>
            <a:r>
              <a:rPr b="1" lang="en" sz="3000"/>
              <a:t>met kardinaliteiten</a:t>
            </a:r>
            <a:endParaRPr b="1" i="0" sz="2200" u="none" cap="none" strike="noStrike">
              <a:solidFill>
                <a:srgbClr val="000000"/>
              </a:solidFill>
              <a:latin typeface="Arial"/>
              <a:ea typeface="Arial"/>
              <a:cs typeface="Arial"/>
              <a:sym typeface="Arial"/>
            </a:endParaRPr>
          </a:p>
        </p:txBody>
      </p:sp>
      <p:sp>
        <p:nvSpPr>
          <p:cNvPr id="745" name="Google Shape;745;p114"/>
          <p:cNvSpPr txBox="1"/>
          <p:nvPr/>
        </p:nvSpPr>
        <p:spPr>
          <a:xfrm>
            <a:off x="529995" y="800650"/>
            <a:ext cx="1756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300"/>
              <a:buFont typeface="Arial"/>
              <a:buNone/>
            </a:pPr>
            <a:r>
              <a:rPr lang="en" sz="1300">
                <a:latin typeface="Calibri"/>
                <a:ea typeface="Calibri"/>
                <a:cs typeface="Calibri"/>
                <a:sym typeface="Calibri"/>
              </a:rPr>
              <a:t>Wat wordt verplicht?</a:t>
            </a:r>
            <a:endParaRPr sz="1300">
              <a:latin typeface="Calibri"/>
              <a:ea typeface="Calibri"/>
              <a:cs typeface="Calibri"/>
              <a:sym typeface="Calibri"/>
            </a:endParaRPr>
          </a:p>
          <a:p>
            <a:pPr indent="0" lvl="0" marL="0" rtl="0" algn="l">
              <a:spcBef>
                <a:spcPts val="0"/>
              </a:spcBef>
              <a:spcAft>
                <a:spcPts val="0"/>
              </a:spcAft>
              <a:buClr>
                <a:srgbClr val="000000"/>
              </a:buClr>
              <a:buSzPts val="1300"/>
              <a:buFont typeface="Arial"/>
              <a:buNone/>
            </a:pPr>
            <a:r>
              <a:rPr lang="en" sz="1300">
                <a:latin typeface="Calibri"/>
                <a:ea typeface="Calibri"/>
                <a:cs typeface="Calibri"/>
                <a:sym typeface="Calibri"/>
              </a:rPr>
              <a:t>Hoe maken we het model future-proof?</a:t>
            </a:r>
            <a:endParaRPr sz="1300">
              <a:latin typeface="Calibri"/>
              <a:ea typeface="Calibri"/>
              <a:cs typeface="Calibri"/>
              <a:sym typeface="Calibri"/>
            </a:endParaRPr>
          </a:p>
        </p:txBody>
      </p:sp>
      <p:pic>
        <p:nvPicPr>
          <p:cNvPr id="746" name="Google Shape;746;p114"/>
          <p:cNvPicPr preferRelativeResize="0"/>
          <p:nvPr/>
        </p:nvPicPr>
        <p:blipFill rotWithShape="1">
          <a:blip r:embed="rId3">
            <a:alphaModFix/>
          </a:blip>
          <a:srcRect b="0" l="3156" r="3166" t="0"/>
          <a:stretch/>
        </p:blipFill>
        <p:spPr>
          <a:xfrm>
            <a:off x="2286951" y="691501"/>
            <a:ext cx="5432003" cy="4363103"/>
          </a:xfrm>
          <a:prstGeom prst="rect">
            <a:avLst/>
          </a:prstGeom>
          <a:noFill/>
          <a:ln>
            <a:noFill/>
          </a:ln>
        </p:spPr>
      </p:pic>
      <p:sp>
        <p:nvSpPr>
          <p:cNvPr id="747" name="Google Shape;747;p114"/>
          <p:cNvSpPr/>
          <p:nvPr/>
        </p:nvSpPr>
        <p:spPr>
          <a:xfrm>
            <a:off x="2320825" y="1581238"/>
            <a:ext cx="9990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14"/>
          <p:cNvSpPr/>
          <p:nvPr/>
        </p:nvSpPr>
        <p:spPr>
          <a:xfrm>
            <a:off x="2507550" y="695675"/>
            <a:ext cx="999000" cy="7455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14"/>
          <p:cNvSpPr/>
          <p:nvPr/>
        </p:nvSpPr>
        <p:spPr>
          <a:xfrm>
            <a:off x="3552350" y="695675"/>
            <a:ext cx="939900" cy="2217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14"/>
          <p:cNvSpPr/>
          <p:nvPr/>
        </p:nvSpPr>
        <p:spPr>
          <a:xfrm>
            <a:off x="4538025" y="1602575"/>
            <a:ext cx="9399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4"/>
          <p:cNvSpPr txBox="1"/>
          <p:nvPr/>
        </p:nvSpPr>
        <p:spPr>
          <a:xfrm>
            <a:off x="2701200" y="4662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Deelname</a:t>
            </a:r>
            <a:endParaRPr b="1" sz="700">
              <a:solidFill>
                <a:srgbClr val="3C78D8"/>
              </a:solidFill>
              <a:latin typeface="Proxima Nova"/>
              <a:ea typeface="Proxima Nova"/>
              <a:cs typeface="Proxima Nova"/>
              <a:sym typeface="Proxima Nova"/>
            </a:endParaRPr>
          </a:p>
        </p:txBody>
      </p:sp>
      <p:sp>
        <p:nvSpPr>
          <p:cNvPr id="752" name="Google Shape;752;p114"/>
          <p:cNvSpPr txBox="1"/>
          <p:nvPr/>
        </p:nvSpPr>
        <p:spPr>
          <a:xfrm>
            <a:off x="1687250" y="14727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Participant</a:t>
            </a:r>
            <a:endParaRPr b="1" sz="700">
              <a:solidFill>
                <a:srgbClr val="3C78D8"/>
              </a:solidFill>
              <a:latin typeface="Proxima Nova"/>
              <a:ea typeface="Proxima Nova"/>
              <a:cs typeface="Proxima Nova"/>
              <a:sym typeface="Proxima Nova"/>
            </a:endParaRPr>
          </a:p>
        </p:txBody>
      </p:sp>
      <p:sp>
        <p:nvSpPr>
          <p:cNvPr id="753" name="Google Shape;753;p114"/>
          <p:cNvSpPr txBox="1"/>
          <p:nvPr/>
        </p:nvSpPr>
        <p:spPr>
          <a:xfrm>
            <a:off x="3682550" y="46625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Activiteit</a:t>
            </a:r>
            <a:endParaRPr b="1" sz="700">
              <a:solidFill>
                <a:srgbClr val="3C78D8"/>
              </a:solidFill>
              <a:latin typeface="Proxima Nova"/>
              <a:ea typeface="Proxima Nova"/>
              <a:cs typeface="Proxima Nova"/>
              <a:sym typeface="Proxima Nova"/>
            </a:endParaRPr>
          </a:p>
        </p:txBody>
      </p:sp>
      <p:sp>
        <p:nvSpPr>
          <p:cNvPr id="754" name="Google Shape;754;p114"/>
          <p:cNvSpPr txBox="1"/>
          <p:nvPr/>
        </p:nvSpPr>
        <p:spPr>
          <a:xfrm>
            <a:off x="4888975" y="1222675"/>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Aanbieder</a:t>
            </a:r>
            <a:endParaRPr b="1" sz="700">
              <a:solidFill>
                <a:srgbClr val="3C78D8"/>
              </a:solidFill>
              <a:latin typeface="Proxima Nova"/>
              <a:ea typeface="Proxima Nova"/>
              <a:cs typeface="Proxima Nova"/>
              <a:sym typeface="Proxima Nova"/>
            </a:endParaRPr>
          </a:p>
        </p:txBody>
      </p:sp>
      <p:sp>
        <p:nvSpPr>
          <p:cNvPr id="755" name="Google Shape;755;p114"/>
          <p:cNvSpPr/>
          <p:nvPr/>
        </p:nvSpPr>
        <p:spPr>
          <a:xfrm>
            <a:off x="2286800" y="2106225"/>
            <a:ext cx="999000" cy="15312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14"/>
          <p:cNvSpPr txBox="1"/>
          <p:nvPr/>
        </p:nvSpPr>
        <p:spPr>
          <a:xfrm>
            <a:off x="1487425" y="2106200"/>
            <a:ext cx="925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C78D8"/>
                </a:solidFill>
                <a:latin typeface="Proxima Nova"/>
                <a:ea typeface="Proxima Nova"/>
                <a:cs typeface="Proxima Nova"/>
                <a:sym typeface="Proxima Nova"/>
              </a:rPr>
              <a:t>Participantprofiel</a:t>
            </a:r>
            <a:endParaRPr b="1" sz="700">
              <a:solidFill>
                <a:srgbClr val="3C78D8"/>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1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Overzicht van de planning</a:t>
            </a:r>
            <a:endParaRPr b="0" i="0" sz="1400" u="none" cap="none" strike="noStrike">
              <a:solidFill>
                <a:srgbClr val="000000"/>
              </a:solidFill>
              <a:latin typeface="Arial"/>
              <a:ea typeface="Arial"/>
              <a:cs typeface="Arial"/>
              <a:sym typeface="Arial"/>
            </a:endParaRPr>
          </a:p>
        </p:txBody>
      </p:sp>
      <p:cxnSp>
        <p:nvCxnSpPr>
          <p:cNvPr id="762" name="Google Shape;762;p115"/>
          <p:cNvCxnSpPr>
            <a:stCxn id="763" idx="2"/>
          </p:cNvCxnSpPr>
          <p:nvPr/>
        </p:nvCxnSpPr>
        <p:spPr>
          <a:xfrm flipH="1">
            <a:off x="2686313" y="3159321"/>
            <a:ext cx="9000" cy="555900"/>
          </a:xfrm>
          <a:prstGeom prst="straightConnector1">
            <a:avLst/>
          </a:prstGeom>
          <a:noFill/>
          <a:ln cap="sq" cmpd="sng" w="12700">
            <a:solidFill>
              <a:srgbClr val="454034"/>
            </a:solidFill>
            <a:prstDash val="solid"/>
            <a:round/>
            <a:headEnd len="med" w="med" type="diamond"/>
            <a:tailEnd len="sm" w="sm" type="none"/>
          </a:ln>
        </p:spPr>
      </p:cxnSp>
      <p:cxnSp>
        <p:nvCxnSpPr>
          <p:cNvPr id="764" name="Google Shape;764;p115"/>
          <p:cNvCxnSpPr>
            <a:stCxn id="765" idx="2"/>
            <a:endCxn id="766" idx="2"/>
          </p:cNvCxnSpPr>
          <p:nvPr/>
        </p:nvCxnSpPr>
        <p:spPr>
          <a:xfrm>
            <a:off x="4274049" y="3176119"/>
            <a:ext cx="0" cy="471900"/>
          </a:xfrm>
          <a:prstGeom prst="straightConnector1">
            <a:avLst/>
          </a:prstGeom>
          <a:noFill/>
          <a:ln cap="sq" cmpd="sng" w="12700">
            <a:solidFill>
              <a:srgbClr val="454034"/>
            </a:solidFill>
            <a:prstDash val="solid"/>
            <a:round/>
            <a:headEnd len="med" w="med" type="diamond"/>
            <a:tailEnd len="sm" w="sm" type="none"/>
          </a:ln>
        </p:spPr>
      </p:cxnSp>
      <p:cxnSp>
        <p:nvCxnSpPr>
          <p:cNvPr id="767" name="Google Shape;767;p115"/>
          <p:cNvCxnSpPr>
            <a:stCxn id="768" idx="2"/>
            <a:endCxn id="769" idx="0"/>
          </p:cNvCxnSpPr>
          <p:nvPr/>
        </p:nvCxnSpPr>
        <p:spPr>
          <a:xfrm>
            <a:off x="3485812" y="3869813"/>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770" name="Google Shape;770;p115"/>
          <p:cNvCxnSpPr>
            <a:stCxn id="771" idx="2"/>
            <a:endCxn id="772" idx="0"/>
          </p:cNvCxnSpPr>
          <p:nvPr/>
        </p:nvCxnSpPr>
        <p:spPr>
          <a:xfrm>
            <a:off x="1856201" y="3869825"/>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773" name="Google Shape;773;p115"/>
          <p:cNvCxnSpPr>
            <a:endCxn id="774" idx="0"/>
          </p:cNvCxnSpPr>
          <p:nvPr/>
        </p:nvCxnSpPr>
        <p:spPr>
          <a:xfrm flipH="1">
            <a:off x="4894889" y="3863116"/>
            <a:ext cx="4500" cy="290700"/>
          </a:xfrm>
          <a:prstGeom prst="straightConnector1">
            <a:avLst/>
          </a:prstGeom>
          <a:noFill/>
          <a:ln cap="sq" cmpd="sng" w="12700">
            <a:solidFill>
              <a:srgbClr val="454034"/>
            </a:solidFill>
            <a:prstDash val="solid"/>
            <a:round/>
            <a:headEnd len="sm" w="sm" type="none"/>
            <a:tailEnd len="med" w="med" type="diamond"/>
          </a:ln>
        </p:spPr>
      </p:cxnSp>
      <p:sp>
        <p:nvSpPr>
          <p:cNvPr id="775" name="Google Shape;775;p115"/>
          <p:cNvSpPr txBox="1"/>
          <p:nvPr/>
        </p:nvSpPr>
        <p:spPr>
          <a:xfrm>
            <a:off x="634000" y="3643350"/>
            <a:ext cx="814800" cy="2286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oktober</a:t>
            </a:r>
            <a:endParaRPr b="0" i="0" sz="1400" u="none" cap="none" strike="noStrike">
              <a:solidFill>
                <a:srgbClr val="000000"/>
              </a:solidFill>
              <a:latin typeface="Arial"/>
              <a:ea typeface="Arial"/>
              <a:cs typeface="Arial"/>
              <a:sym typeface="Arial"/>
            </a:endParaRPr>
          </a:p>
        </p:txBody>
      </p:sp>
      <p:sp>
        <p:nvSpPr>
          <p:cNvPr id="776" name="Google Shape;776;p115"/>
          <p:cNvSpPr/>
          <p:nvPr/>
        </p:nvSpPr>
        <p:spPr>
          <a:xfrm rot="5400000">
            <a:off x="7765275" y="3569874"/>
            <a:ext cx="456900" cy="1554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777" name="Google Shape;777;p115"/>
          <p:cNvCxnSpPr>
            <a:stCxn id="778" idx="2"/>
          </p:cNvCxnSpPr>
          <p:nvPr/>
        </p:nvCxnSpPr>
        <p:spPr>
          <a:xfrm>
            <a:off x="1183076" y="3145780"/>
            <a:ext cx="900" cy="419100"/>
          </a:xfrm>
          <a:prstGeom prst="straightConnector1">
            <a:avLst/>
          </a:prstGeom>
          <a:noFill/>
          <a:ln cap="sq" cmpd="sng" w="12700">
            <a:solidFill>
              <a:srgbClr val="454034"/>
            </a:solidFill>
            <a:prstDash val="solid"/>
            <a:round/>
            <a:headEnd len="med" w="med" type="diamond"/>
            <a:tailEnd len="sm" w="sm" type="none"/>
          </a:ln>
        </p:spPr>
      </p:cxnSp>
      <p:cxnSp>
        <p:nvCxnSpPr>
          <p:cNvPr id="779" name="Google Shape;779;p115"/>
          <p:cNvCxnSpPr/>
          <p:nvPr/>
        </p:nvCxnSpPr>
        <p:spPr>
          <a:xfrm>
            <a:off x="7076953" y="3135623"/>
            <a:ext cx="0" cy="477000"/>
          </a:xfrm>
          <a:prstGeom prst="straightConnector1">
            <a:avLst/>
          </a:prstGeom>
          <a:noFill/>
          <a:ln cap="sq" cmpd="sng" w="12700">
            <a:solidFill>
              <a:srgbClr val="454034"/>
            </a:solidFill>
            <a:prstDash val="solid"/>
            <a:round/>
            <a:headEnd len="med" w="med" type="diamond"/>
            <a:tailEnd len="sm" w="sm" type="none"/>
          </a:ln>
        </p:spPr>
      </p:cxnSp>
      <p:sp>
        <p:nvSpPr>
          <p:cNvPr id="771" name="Google Shape;771;p115"/>
          <p:cNvSpPr txBox="1"/>
          <p:nvPr/>
        </p:nvSpPr>
        <p:spPr>
          <a:xfrm>
            <a:off x="1448801" y="3642125"/>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november</a:t>
            </a:r>
            <a:endParaRPr b="1" i="0" sz="1000" u="none" cap="none" strike="noStrike">
              <a:solidFill>
                <a:schemeClr val="lt1"/>
              </a:solidFill>
              <a:latin typeface="Arial"/>
              <a:ea typeface="Arial"/>
              <a:cs typeface="Arial"/>
              <a:sym typeface="Arial"/>
            </a:endParaRPr>
          </a:p>
        </p:txBody>
      </p:sp>
      <p:sp>
        <p:nvSpPr>
          <p:cNvPr id="780" name="Google Shape;780;p115"/>
          <p:cNvSpPr txBox="1"/>
          <p:nvPr/>
        </p:nvSpPr>
        <p:spPr>
          <a:xfrm>
            <a:off x="2263600" y="363795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december</a:t>
            </a:r>
            <a:endParaRPr b="1" i="0" sz="1000" u="none" cap="none" strike="noStrike">
              <a:solidFill>
                <a:schemeClr val="dk1"/>
              </a:solidFill>
              <a:latin typeface="Arial"/>
              <a:ea typeface="Arial"/>
              <a:cs typeface="Arial"/>
              <a:sym typeface="Arial"/>
            </a:endParaRPr>
          </a:p>
        </p:txBody>
      </p:sp>
      <p:sp>
        <p:nvSpPr>
          <p:cNvPr id="768" name="Google Shape;768;p115"/>
          <p:cNvSpPr txBox="1"/>
          <p:nvPr/>
        </p:nvSpPr>
        <p:spPr>
          <a:xfrm>
            <a:off x="3078412" y="3642113"/>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januari</a:t>
            </a:r>
            <a:endParaRPr b="1" i="0" sz="1000" u="none" cap="none" strike="noStrike">
              <a:solidFill>
                <a:schemeClr val="lt1"/>
              </a:solidFill>
              <a:latin typeface="Arial"/>
              <a:ea typeface="Arial"/>
              <a:cs typeface="Arial"/>
              <a:sym typeface="Arial"/>
            </a:endParaRPr>
          </a:p>
        </p:txBody>
      </p:sp>
      <p:sp>
        <p:nvSpPr>
          <p:cNvPr id="781" name="Google Shape;781;p115"/>
          <p:cNvSpPr txBox="1"/>
          <p:nvPr/>
        </p:nvSpPr>
        <p:spPr>
          <a:xfrm>
            <a:off x="3893200" y="3635938"/>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februari</a:t>
            </a:r>
            <a:endParaRPr b="0" i="0" sz="1400" u="none" cap="none" strike="noStrike">
              <a:solidFill>
                <a:srgbClr val="000000"/>
              </a:solidFill>
              <a:latin typeface="Arial"/>
              <a:ea typeface="Arial"/>
              <a:cs typeface="Arial"/>
              <a:sym typeface="Arial"/>
            </a:endParaRPr>
          </a:p>
        </p:txBody>
      </p:sp>
      <p:sp>
        <p:nvSpPr>
          <p:cNvPr id="782" name="Google Shape;782;p115"/>
          <p:cNvSpPr txBox="1"/>
          <p:nvPr/>
        </p:nvSpPr>
        <p:spPr>
          <a:xfrm>
            <a:off x="4708000" y="3640400"/>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maart</a:t>
            </a:r>
            <a:endParaRPr b="1" i="0" sz="1000" u="none" cap="none" strike="noStrike">
              <a:solidFill>
                <a:schemeClr val="lt1"/>
              </a:solidFill>
              <a:latin typeface="Arial"/>
              <a:ea typeface="Arial"/>
              <a:cs typeface="Arial"/>
              <a:sym typeface="Arial"/>
            </a:endParaRPr>
          </a:p>
        </p:txBody>
      </p:sp>
      <p:sp>
        <p:nvSpPr>
          <p:cNvPr id="783" name="Google Shape;783;p115"/>
          <p:cNvSpPr txBox="1"/>
          <p:nvPr/>
        </p:nvSpPr>
        <p:spPr>
          <a:xfrm>
            <a:off x="5496275" y="36404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april</a:t>
            </a:r>
            <a:endParaRPr b="1" i="0" sz="1000" u="none" cap="none" strike="noStrike">
              <a:solidFill>
                <a:schemeClr val="dk1"/>
              </a:solidFill>
              <a:latin typeface="Arial"/>
              <a:ea typeface="Arial"/>
              <a:cs typeface="Arial"/>
              <a:sym typeface="Arial"/>
            </a:endParaRPr>
          </a:p>
        </p:txBody>
      </p:sp>
      <p:sp>
        <p:nvSpPr>
          <p:cNvPr id="784" name="Google Shape;784;p115"/>
          <p:cNvSpPr txBox="1"/>
          <p:nvPr/>
        </p:nvSpPr>
        <p:spPr>
          <a:xfrm>
            <a:off x="6311074" y="3648288"/>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mei</a:t>
            </a:r>
            <a:endParaRPr b="1" i="0" sz="1000" u="none" cap="none" strike="noStrike">
              <a:solidFill>
                <a:schemeClr val="lt1"/>
              </a:solidFill>
              <a:latin typeface="Arial"/>
              <a:ea typeface="Arial"/>
              <a:cs typeface="Arial"/>
              <a:sym typeface="Arial"/>
            </a:endParaRPr>
          </a:p>
        </p:txBody>
      </p:sp>
      <p:sp>
        <p:nvSpPr>
          <p:cNvPr id="778" name="Google Shape;778;p115"/>
          <p:cNvSpPr txBox="1"/>
          <p:nvPr/>
        </p:nvSpPr>
        <p:spPr>
          <a:xfrm>
            <a:off x="628676" y="2760580"/>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Business werkgroep</a:t>
            </a:r>
            <a:endParaRPr b="1" i="0" sz="500" u="none" cap="none" strike="noStrike">
              <a:solidFill>
                <a:schemeClr val="dk1"/>
              </a:solidFill>
              <a:latin typeface="Arial"/>
              <a:ea typeface="Arial"/>
              <a:cs typeface="Arial"/>
              <a:sym typeface="Arial"/>
            </a:endParaRPr>
          </a:p>
        </p:txBody>
      </p:sp>
      <p:sp>
        <p:nvSpPr>
          <p:cNvPr id="772" name="Google Shape;772;p115"/>
          <p:cNvSpPr txBox="1"/>
          <p:nvPr/>
        </p:nvSpPr>
        <p:spPr>
          <a:xfrm>
            <a:off x="1301791" y="4122861"/>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1</a:t>
            </a:r>
            <a:endParaRPr b="1" i="0" sz="500" u="none" cap="none" strike="noStrike">
              <a:solidFill>
                <a:schemeClr val="dk1"/>
              </a:solidFill>
              <a:latin typeface="Arial"/>
              <a:ea typeface="Arial"/>
              <a:cs typeface="Arial"/>
              <a:sym typeface="Arial"/>
            </a:endParaRPr>
          </a:p>
        </p:txBody>
      </p:sp>
      <p:sp>
        <p:nvSpPr>
          <p:cNvPr id="763" name="Google Shape;763;p115"/>
          <p:cNvSpPr txBox="1"/>
          <p:nvPr/>
        </p:nvSpPr>
        <p:spPr>
          <a:xfrm>
            <a:off x="2140913" y="2807721"/>
            <a:ext cx="1108800" cy="35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2</a:t>
            </a:r>
            <a:endParaRPr b="1" i="0" sz="500" u="none" cap="none" strike="noStrike">
              <a:solidFill>
                <a:schemeClr val="dk1"/>
              </a:solidFill>
              <a:latin typeface="Arial"/>
              <a:ea typeface="Arial"/>
              <a:cs typeface="Arial"/>
              <a:sym typeface="Arial"/>
            </a:endParaRPr>
          </a:p>
        </p:txBody>
      </p:sp>
      <p:sp>
        <p:nvSpPr>
          <p:cNvPr id="769" name="Google Shape;769;p115"/>
          <p:cNvSpPr txBox="1"/>
          <p:nvPr/>
        </p:nvSpPr>
        <p:spPr>
          <a:xfrm>
            <a:off x="2931398" y="4122855"/>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3</a:t>
            </a:r>
            <a:endParaRPr b="1" i="0" sz="500" u="none" cap="none" strike="noStrike">
              <a:solidFill>
                <a:schemeClr val="dk1"/>
              </a:solidFill>
              <a:latin typeface="Arial"/>
              <a:ea typeface="Arial"/>
              <a:cs typeface="Arial"/>
              <a:sym typeface="Arial"/>
            </a:endParaRPr>
          </a:p>
        </p:txBody>
      </p:sp>
      <p:sp>
        <p:nvSpPr>
          <p:cNvPr id="765" name="Google Shape;765;p115"/>
          <p:cNvSpPr txBox="1"/>
          <p:nvPr/>
        </p:nvSpPr>
        <p:spPr>
          <a:xfrm>
            <a:off x="3719649" y="2790919"/>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4</a:t>
            </a:r>
            <a:endParaRPr b="1" i="0" sz="500" u="none" cap="none" strike="noStrike">
              <a:solidFill>
                <a:schemeClr val="dk1"/>
              </a:solidFill>
              <a:latin typeface="Arial"/>
              <a:ea typeface="Arial"/>
              <a:cs typeface="Arial"/>
              <a:sym typeface="Arial"/>
            </a:endParaRPr>
          </a:p>
        </p:txBody>
      </p:sp>
      <p:sp>
        <p:nvSpPr>
          <p:cNvPr id="774" name="Google Shape;774;p115"/>
          <p:cNvSpPr txBox="1"/>
          <p:nvPr/>
        </p:nvSpPr>
        <p:spPr>
          <a:xfrm>
            <a:off x="4340489" y="4153816"/>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Start publieke reviewperiode</a:t>
            </a:r>
            <a:endParaRPr b="1" i="0" sz="500" u="none" cap="none" strike="noStrike">
              <a:solidFill>
                <a:schemeClr val="dk1"/>
              </a:solidFill>
              <a:latin typeface="Arial"/>
              <a:ea typeface="Arial"/>
              <a:cs typeface="Arial"/>
              <a:sym typeface="Arial"/>
            </a:endParaRPr>
          </a:p>
        </p:txBody>
      </p:sp>
      <p:sp>
        <p:nvSpPr>
          <p:cNvPr id="785" name="Google Shape;785;p115"/>
          <p:cNvSpPr txBox="1"/>
          <p:nvPr/>
        </p:nvSpPr>
        <p:spPr>
          <a:xfrm>
            <a:off x="6522545" y="2758443"/>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Einde publieke reviewperiode</a:t>
            </a:r>
            <a:endParaRPr b="1" i="0" sz="500" u="none" cap="none" strike="noStrike">
              <a:solidFill>
                <a:schemeClr val="dk1"/>
              </a:solidFill>
              <a:latin typeface="Arial"/>
              <a:ea typeface="Arial"/>
              <a:cs typeface="Arial"/>
              <a:sym typeface="Arial"/>
            </a:endParaRPr>
          </a:p>
        </p:txBody>
      </p:sp>
      <p:sp>
        <p:nvSpPr>
          <p:cNvPr id="786" name="Google Shape;786;p115"/>
          <p:cNvSpPr/>
          <p:nvPr/>
        </p:nvSpPr>
        <p:spPr>
          <a:xfrm rot="-5400000">
            <a:off x="5870675" y="2928475"/>
            <a:ext cx="221100" cy="2172900"/>
          </a:xfrm>
          <a:prstGeom prst="leftBrace">
            <a:avLst>
              <a:gd fmla="val 0"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7" name="Google Shape;787;p115"/>
          <p:cNvSpPr txBox="1"/>
          <p:nvPr/>
        </p:nvSpPr>
        <p:spPr>
          <a:xfrm>
            <a:off x="5325270" y="4152905"/>
            <a:ext cx="16434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Implementatie van de draft specificatie</a:t>
            </a:r>
            <a:endParaRPr b="0" i="0" sz="1100" u="none" cap="none" strike="noStrike">
              <a:solidFill>
                <a:schemeClr val="dk1"/>
              </a:solidFill>
              <a:latin typeface="Arial"/>
              <a:ea typeface="Arial"/>
              <a:cs typeface="Arial"/>
              <a:sym typeface="Arial"/>
            </a:endParaRPr>
          </a:p>
        </p:txBody>
      </p:sp>
      <p:sp>
        <p:nvSpPr>
          <p:cNvPr id="766" name="Google Shape;766;p115"/>
          <p:cNvSpPr/>
          <p:nvPr/>
        </p:nvSpPr>
        <p:spPr>
          <a:xfrm>
            <a:off x="634000" y="3428925"/>
            <a:ext cx="7280100" cy="219000"/>
          </a:xfrm>
          <a:prstGeom prst="rect">
            <a:avLst/>
          </a:prstGeom>
          <a:solidFill>
            <a:srgbClr val="8884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2021</a:t>
            </a:r>
            <a:endParaRPr b="0" i="0" sz="1400" u="none" cap="none" strike="noStrike">
              <a:solidFill>
                <a:srgbClr val="000000"/>
              </a:solidFill>
              <a:latin typeface="Arial"/>
              <a:ea typeface="Arial"/>
              <a:cs typeface="Arial"/>
              <a:sym typeface="Arial"/>
            </a:endParaRPr>
          </a:p>
        </p:txBody>
      </p:sp>
      <p:sp>
        <p:nvSpPr>
          <p:cNvPr id="788" name="Google Shape;788;p115"/>
          <p:cNvSpPr txBox="1"/>
          <p:nvPr/>
        </p:nvSpPr>
        <p:spPr>
          <a:xfrm>
            <a:off x="7099350" y="36483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juni</a:t>
            </a:r>
            <a:endParaRPr b="0" i="0" sz="1400" u="none" cap="none" strike="noStrike">
              <a:solidFill>
                <a:srgbClr val="000000"/>
              </a:solidFill>
              <a:latin typeface="Arial"/>
              <a:ea typeface="Arial"/>
              <a:cs typeface="Arial"/>
              <a:sym typeface="Arial"/>
            </a:endParaRPr>
          </a:p>
        </p:txBody>
      </p:sp>
      <p:sp>
        <p:nvSpPr>
          <p:cNvPr id="789" name="Google Shape;789;p115"/>
          <p:cNvSpPr/>
          <p:nvPr/>
        </p:nvSpPr>
        <p:spPr>
          <a:xfrm>
            <a:off x="1094512" y="2278234"/>
            <a:ext cx="179100" cy="351600"/>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0" name="Google Shape;790;p115"/>
          <p:cNvSpPr txBox="1"/>
          <p:nvPr/>
        </p:nvSpPr>
        <p:spPr>
          <a:xfrm>
            <a:off x="628651" y="2086241"/>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Arial"/>
                <a:ea typeface="Arial"/>
                <a:cs typeface="Arial"/>
                <a:sym typeface="Arial"/>
              </a:rPr>
              <a:t>Vandaag</a:t>
            </a:r>
            <a:endParaRPr b="0" i="0" sz="500" u="none" cap="none" strike="noStrike">
              <a:solidFill>
                <a:schemeClr val="dk1"/>
              </a:solidFill>
              <a:latin typeface="Arial"/>
              <a:ea typeface="Arial"/>
              <a:cs typeface="Arial"/>
              <a:sym typeface="Arial"/>
            </a:endParaRPr>
          </a:p>
        </p:txBody>
      </p:sp>
      <p:sp>
        <p:nvSpPr>
          <p:cNvPr id="791" name="Google Shape;791;p115"/>
          <p:cNvSpPr txBox="1"/>
          <p:nvPr/>
        </p:nvSpPr>
        <p:spPr>
          <a:xfrm>
            <a:off x="628650" y="1127907"/>
            <a:ext cx="7886700" cy="842400"/>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Startdatum: 26 oktober 2021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Duur: 9 maanden</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792" name="Google Shape;792;p115"/>
          <p:cNvPicPr preferRelativeResize="0"/>
          <p:nvPr/>
        </p:nvPicPr>
        <p:blipFill rotWithShape="1">
          <a:blip r:embed="rId3">
            <a:alphaModFix/>
          </a:blip>
          <a:srcRect b="7011" l="0" r="0" t="5887"/>
          <a:stretch/>
        </p:blipFill>
        <p:spPr>
          <a:xfrm>
            <a:off x="284175" y="0"/>
            <a:ext cx="8859827" cy="5143501"/>
          </a:xfrm>
          <a:prstGeom prst="rect">
            <a:avLst/>
          </a:prstGeom>
          <a:noFill/>
          <a:ln>
            <a:noFill/>
          </a:ln>
        </p:spPr>
      </p:pic>
      <p:sp>
        <p:nvSpPr>
          <p:cNvPr id="793" name="Google Shape;793;p115"/>
          <p:cNvSpPr/>
          <p:nvPr/>
        </p:nvSpPr>
        <p:spPr>
          <a:xfrm>
            <a:off x="149275" y="2368225"/>
            <a:ext cx="1938000" cy="75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4" name="Google Shape;794;p115"/>
          <p:cNvSpPr txBox="1"/>
          <p:nvPr/>
        </p:nvSpPr>
        <p:spPr>
          <a:xfrm>
            <a:off x="284175" y="2460925"/>
            <a:ext cx="1803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Proxima Nova"/>
                <a:ea typeface="Proxima Nova"/>
                <a:cs typeface="Proxima Nova"/>
                <a:sym typeface="Proxima Nova"/>
              </a:rPr>
              <a:t>Pauze</a:t>
            </a:r>
            <a:endParaRPr b="1" i="0" sz="25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16"/>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16"/>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16"/>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Object diagrammen</a:t>
            </a:r>
            <a:endParaRPr b="1" i="0" sz="3200" u="none" cap="none" strike="noStrike">
              <a:solidFill>
                <a:srgbClr val="000000"/>
              </a:solidFill>
              <a:latin typeface="Arial"/>
              <a:ea typeface="Arial"/>
              <a:cs typeface="Arial"/>
              <a:sym typeface="Arial"/>
            </a:endParaRPr>
          </a:p>
        </p:txBody>
      </p:sp>
      <p:pic>
        <p:nvPicPr>
          <p:cNvPr id="802" name="Google Shape;802;p116"/>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7"/>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Doel</a:t>
            </a:r>
            <a:endParaRPr b="1" i="0" sz="2200" u="none" cap="none" strike="noStrike">
              <a:solidFill>
                <a:srgbClr val="000000"/>
              </a:solidFill>
              <a:latin typeface="Arial"/>
              <a:ea typeface="Arial"/>
              <a:cs typeface="Arial"/>
              <a:sym typeface="Arial"/>
            </a:endParaRPr>
          </a:p>
        </p:txBody>
      </p:sp>
      <p:sp>
        <p:nvSpPr>
          <p:cNvPr id="808" name="Google Shape;808;p117"/>
          <p:cNvSpPr/>
          <p:nvPr/>
        </p:nvSpPr>
        <p:spPr>
          <a:xfrm>
            <a:off x="692100" y="220260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 sz="1600"/>
              <a:t>Het data model uitdagen aan de hand van een object diagram.</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1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lang="en" sz="3000"/>
              <a:t>Verschillende objectdiagrammen passeren vandaag de revue</a:t>
            </a:r>
            <a:endParaRPr b="0" i="0" sz="3000" u="none" cap="none" strike="noStrike">
              <a:solidFill>
                <a:srgbClr val="000000"/>
              </a:solidFill>
              <a:latin typeface="Arial"/>
              <a:ea typeface="Arial"/>
              <a:cs typeface="Arial"/>
              <a:sym typeface="Arial"/>
            </a:endParaRPr>
          </a:p>
        </p:txBody>
      </p:sp>
      <p:sp>
        <p:nvSpPr>
          <p:cNvPr id="814" name="Google Shape;814;p118"/>
          <p:cNvSpPr txBox="1"/>
          <p:nvPr/>
        </p:nvSpPr>
        <p:spPr>
          <a:xfrm>
            <a:off x="711300" y="1511650"/>
            <a:ext cx="5772600" cy="27321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en"/>
              <a:t>Voorbeelden OSLO-Cultureel Erfgoed: Object</a:t>
            </a:r>
            <a:endParaRPr/>
          </a:p>
          <a:p>
            <a:pPr indent="-317500" lvl="0" marL="457200" rtl="0" algn="l">
              <a:lnSpc>
                <a:spcPct val="150000"/>
              </a:lnSpc>
              <a:spcBef>
                <a:spcPts val="0"/>
              </a:spcBef>
              <a:spcAft>
                <a:spcPts val="0"/>
              </a:spcAft>
              <a:buSzPts val="1400"/>
              <a:buChar char="●"/>
            </a:pPr>
            <a:r>
              <a:rPr lang="en">
                <a:solidFill>
                  <a:srgbClr val="201F1E"/>
                </a:solidFill>
                <a:latin typeface="Roboto"/>
                <a:ea typeface="Roboto"/>
                <a:cs typeface="Roboto"/>
                <a:sym typeface="Roboto"/>
              </a:rPr>
              <a:t>Online albumrelease</a:t>
            </a:r>
            <a:endParaRPr>
              <a:solidFill>
                <a:srgbClr val="201F1E"/>
              </a:solidFill>
              <a:latin typeface="Roboto"/>
              <a:ea typeface="Roboto"/>
              <a:cs typeface="Roboto"/>
              <a:sym typeface="Roboto"/>
            </a:endParaRPr>
          </a:p>
          <a:p>
            <a:pPr indent="-317500" lvl="0" marL="457200" rtl="0" algn="l">
              <a:lnSpc>
                <a:spcPct val="150000"/>
              </a:lnSpc>
              <a:spcBef>
                <a:spcPts val="0"/>
              </a:spcBef>
              <a:spcAft>
                <a:spcPts val="0"/>
              </a:spcAft>
              <a:buClr>
                <a:srgbClr val="201F1E"/>
              </a:buClr>
              <a:buSzPts val="1400"/>
              <a:buFont typeface="Roboto"/>
              <a:buChar char="●"/>
            </a:pPr>
            <a:r>
              <a:rPr lang="en">
                <a:solidFill>
                  <a:srgbClr val="201F1E"/>
                </a:solidFill>
                <a:latin typeface="Roboto"/>
                <a:ea typeface="Roboto"/>
                <a:cs typeface="Roboto"/>
                <a:sym typeface="Roboto"/>
              </a:rPr>
              <a:t>Internationale podiumproductie met speeldata in Vlaanderen</a:t>
            </a:r>
            <a:endParaRPr>
              <a:solidFill>
                <a:srgbClr val="201F1E"/>
              </a:solidFill>
              <a:latin typeface="Roboto"/>
              <a:ea typeface="Roboto"/>
              <a:cs typeface="Roboto"/>
              <a:sym typeface="Roboto"/>
            </a:endParaRPr>
          </a:p>
          <a:p>
            <a:pPr indent="-317500" lvl="0" marL="457200" rtl="0" algn="l">
              <a:lnSpc>
                <a:spcPct val="150000"/>
              </a:lnSpc>
              <a:spcBef>
                <a:spcPts val="0"/>
              </a:spcBef>
              <a:spcAft>
                <a:spcPts val="0"/>
              </a:spcAft>
              <a:buClr>
                <a:srgbClr val="201F1E"/>
              </a:buClr>
              <a:buSzPts val="1400"/>
              <a:buFont typeface="Roboto"/>
              <a:buChar char="●"/>
            </a:pPr>
            <a:r>
              <a:rPr lang="en">
                <a:solidFill>
                  <a:srgbClr val="201F1E"/>
                </a:solidFill>
                <a:latin typeface="Roboto"/>
                <a:ea typeface="Roboto"/>
                <a:cs typeface="Roboto"/>
                <a:sym typeface="Roboto"/>
              </a:rPr>
              <a:t>Aanbevelingen rond activiteiten in Gent</a:t>
            </a:r>
            <a:endParaRPr>
              <a:solidFill>
                <a:srgbClr val="201F1E"/>
              </a:solidFill>
              <a:latin typeface="Roboto"/>
              <a:ea typeface="Roboto"/>
              <a:cs typeface="Roboto"/>
              <a:sym typeface="Roboto"/>
            </a:endParaRPr>
          </a:p>
          <a:p>
            <a:pPr indent="-317500" lvl="0" marL="457200" rtl="0" algn="l">
              <a:lnSpc>
                <a:spcPct val="150000"/>
              </a:lnSpc>
              <a:spcBef>
                <a:spcPts val="0"/>
              </a:spcBef>
              <a:spcAft>
                <a:spcPts val="0"/>
              </a:spcAft>
              <a:buSzPts val="1400"/>
              <a:buChar char="●"/>
            </a:pPr>
            <a:r>
              <a:rPr lang="en"/>
              <a:t>Transactie 1: aankoop filmtickets</a:t>
            </a:r>
            <a:endParaRPr/>
          </a:p>
          <a:p>
            <a:pPr indent="-317500" lvl="0" marL="457200" rtl="0" algn="l">
              <a:lnSpc>
                <a:spcPct val="150000"/>
              </a:lnSpc>
              <a:spcBef>
                <a:spcPts val="0"/>
              </a:spcBef>
              <a:spcAft>
                <a:spcPts val="0"/>
              </a:spcAft>
              <a:buSzPts val="1400"/>
              <a:buChar char="●"/>
            </a:pPr>
            <a:r>
              <a:rPr lang="en"/>
              <a:t>Transactie 2: abonnementsformule en deelname aan activiteit hiermee </a:t>
            </a:r>
            <a:endParaRPr/>
          </a:p>
          <a:p>
            <a:pPr indent="0" lvl="0" marL="457200" rtl="0" algn="l">
              <a:lnSpc>
                <a:spcPct val="150000"/>
              </a:lnSpc>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9"/>
          <p:cNvSpPr txBox="1"/>
          <p:nvPr>
            <p:ph type="title"/>
          </p:nvPr>
        </p:nvSpPr>
        <p:spPr>
          <a:xfrm>
            <a:off x="457800" y="262200"/>
            <a:ext cx="84831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Voorbeeld toepassing Cultureel Erfgoed: Object</a:t>
            </a:r>
            <a:endParaRPr sz="2900"/>
          </a:p>
        </p:txBody>
      </p:sp>
      <p:sp>
        <p:nvSpPr>
          <p:cNvPr id="820" name="Google Shape;820;p119"/>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pic>
        <p:nvPicPr>
          <p:cNvPr id="821" name="Google Shape;821;p119"/>
          <p:cNvPicPr preferRelativeResize="0"/>
          <p:nvPr/>
        </p:nvPicPr>
        <p:blipFill>
          <a:blip r:embed="rId3">
            <a:alphaModFix/>
          </a:blip>
          <a:stretch>
            <a:fillRect/>
          </a:stretch>
        </p:blipFill>
        <p:spPr>
          <a:xfrm>
            <a:off x="347488" y="885975"/>
            <a:ext cx="8703724" cy="4257526"/>
          </a:xfrm>
          <a:prstGeom prst="rect">
            <a:avLst/>
          </a:prstGeom>
          <a:noFill/>
          <a:ln>
            <a:noFill/>
          </a:ln>
        </p:spPr>
      </p:pic>
      <p:sp>
        <p:nvSpPr>
          <p:cNvPr id="822" name="Google Shape;822;p119"/>
          <p:cNvSpPr/>
          <p:nvPr/>
        </p:nvSpPr>
        <p:spPr>
          <a:xfrm>
            <a:off x="2825450" y="977300"/>
            <a:ext cx="948300" cy="735300"/>
          </a:xfrm>
          <a:prstGeom prst="rect">
            <a:avLst/>
          </a:prstGeom>
          <a:noFill/>
          <a:ln cap="flat" cmpd="sng" w="28575">
            <a:solidFill>
              <a:srgbClr val="71C2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Praktische afspraken</a:t>
            </a:r>
            <a:endParaRPr/>
          </a:p>
        </p:txBody>
      </p:sp>
      <p:sp>
        <p:nvSpPr>
          <p:cNvPr id="508" name="Google Shape;508;p93"/>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509" name="Google Shape;509;p93"/>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93"/>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93"/>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93"/>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373636"/>
                </a:solidFill>
              </a:rPr>
              <a:t>Geluid van het publiek is standaard </a:t>
            </a:r>
            <a:r>
              <a:rPr b="1" lang="en" sz="1600">
                <a:solidFill>
                  <a:srgbClr val="373636"/>
                </a:solidFill>
              </a:rPr>
              <a:t>gedempt</a:t>
            </a:r>
            <a:r>
              <a:rPr lang="en" sz="1600">
                <a:solidFill>
                  <a:srgbClr val="373636"/>
                </a:solidFill>
              </a:rPr>
              <a:t>.</a:t>
            </a:r>
            <a:endParaRPr/>
          </a:p>
        </p:txBody>
      </p:sp>
      <p:sp>
        <p:nvSpPr>
          <p:cNvPr id="513" name="Google Shape;513;p93"/>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rPr>
              <a:t>Vragen, opmerkingen en voorstellen kunnen via de chatfunctie meegedeeld worden. Interactie wordt aangemoedigd!</a:t>
            </a:r>
            <a:endParaRPr sz="1600">
              <a:solidFill>
                <a:srgbClr val="FFFFFF"/>
              </a:solidFill>
            </a:endParaRPr>
          </a:p>
        </p:txBody>
      </p:sp>
      <p:sp>
        <p:nvSpPr>
          <p:cNvPr id="514" name="Google Shape;514;p93"/>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600">
                <a:solidFill>
                  <a:srgbClr val="FFFFFF"/>
                </a:solidFill>
              </a:rPr>
              <a:t>Gebruik het </a:t>
            </a:r>
            <a:r>
              <a:rPr b="1" lang="en" sz="1600">
                <a:solidFill>
                  <a:srgbClr val="FFFFFF"/>
                </a:solidFill>
              </a:rPr>
              <a:t>handje</a:t>
            </a:r>
            <a:r>
              <a:rPr lang="en" sz="1600">
                <a:solidFill>
                  <a:srgbClr val="FFFFFF"/>
                </a:solidFill>
              </a:rPr>
              <a:t> als je iets wilt zeggen. Interactie wordt aangemoedigd!</a:t>
            </a:r>
            <a:endParaRPr sz="1600">
              <a:solidFill>
                <a:srgbClr val="FFFFFF"/>
              </a:solidFill>
            </a:endParaRPr>
          </a:p>
        </p:txBody>
      </p:sp>
      <p:sp>
        <p:nvSpPr>
          <p:cNvPr id="515" name="Google Shape;515;p93"/>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600">
                <a:solidFill>
                  <a:srgbClr val="373636"/>
                </a:solidFill>
              </a:rPr>
              <a:t>Ja/nee vragen</a:t>
            </a:r>
            <a:r>
              <a:rPr lang="en" sz="1600">
                <a:solidFill>
                  <a:srgbClr val="373636"/>
                </a:solidFill>
              </a:rPr>
              <a:t> kunnen beantwoord worden via de chat:</a:t>
            </a:r>
            <a:endParaRPr sz="1600">
              <a:solidFill>
                <a:srgbClr val="373636"/>
              </a:solidFill>
            </a:endParaRPr>
          </a:p>
          <a:p>
            <a:pPr indent="0" lvl="0" marL="0" marR="0" rtl="0" algn="ctr">
              <a:lnSpc>
                <a:spcPct val="100000"/>
              </a:lnSpc>
              <a:spcBef>
                <a:spcPts val="0"/>
              </a:spcBef>
              <a:spcAft>
                <a:spcPts val="0"/>
              </a:spcAft>
              <a:buNone/>
            </a:pPr>
            <a:r>
              <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Akkoord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Niet akkoord = - 1</a:t>
            </a:r>
            <a:endParaRPr sz="1600">
              <a:solidFill>
                <a:srgbClr val="373636"/>
              </a:solidFill>
            </a:endParaRPr>
          </a:p>
          <a:p>
            <a:pPr indent="0" lvl="0" marL="0" marR="0" rtl="0" algn="ctr">
              <a:lnSpc>
                <a:spcPct val="100000"/>
              </a:lnSpc>
              <a:spcBef>
                <a:spcPts val="0"/>
              </a:spcBef>
              <a:spcAft>
                <a:spcPts val="0"/>
              </a:spcAft>
              <a:buNone/>
            </a:pPr>
            <a:r>
              <a:rPr lang="en" sz="1600">
                <a:solidFill>
                  <a:srgbClr val="373636"/>
                </a:solidFill>
              </a:rPr>
              <a:t>Onverschillig = 0</a:t>
            </a:r>
            <a:endParaRPr sz="1600">
              <a:solidFill>
                <a:srgbClr val="373636"/>
              </a:solidFill>
            </a:endParaRPr>
          </a:p>
        </p:txBody>
      </p:sp>
      <p:sp>
        <p:nvSpPr>
          <p:cNvPr descr="Help Question&#10;" id="516" name="Google Shape;516;p93"/>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517" name="Google Shape;517;p93"/>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518" name="Google Shape;518;p93"/>
          <p:cNvPicPr preferRelativeResize="0"/>
          <p:nvPr/>
        </p:nvPicPr>
        <p:blipFill>
          <a:blip r:embed="rId3">
            <a:alphaModFix/>
          </a:blip>
          <a:stretch>
            <a:fillRect/>
          </a:stretch>
        </p:blipFill>
        <p:spPr>
          <a:xfrm>
            <a:off x="3918038" y="1727700"/>
            <a:ext cx="481025" cy="481025"/>
          </a:xfrm>
          <a:prstGeom prst="rect">
            <a:avLst/>
          </a:prstGeom>
          <a:noFill/>
          <a:ln>
            <a:noFill/>
          </a:ln>
        </p:spPr>
      </p:pic>
      <p:pic>
        <p:nvPicPr>
          <p:cNvPr id="519" name="Google Shape;519;p93"/>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520" name="Google Shape;520;p93"/>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93"/>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20"/>
          <p:cNvSpPr txBox="1"/>
          <p:nvPr>
            <p:ph type="title"/>
          </p:nvPr>
        </p:nvSpPr>
        <p:spPr>
          <a:xfrm>
            <a:off x="457800" y="262200"/>
            <a:ext cx="84831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Voorbeeld toepassing Cultureel Erfgoed: Object</a:t>
            </a:r>
            <a:endParaRPr sz="2900"/>
          </a:p>
        </p:txBody>
      </p:sp>
      <p:sp>
        <p:nvSpPr>
          <p:cNvPr id="828" name="Google Shape;828;p120"/>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p>
        </p:txBody>
      </p:sp>
      <p:pic>
        <p:nvPicPr>
          <p:cNvPr id="829" name="Google Shape;829;p120"/>
          <p:cNvPicPr preferRelativeResize="0"/>
          <p:nvPr/>
        </p:nvPicPr>
        <p:blipFill>
          <a:blip r:embed="rId3">
            <a:alphaModFix/>
          </a:blip>
          <a:stretch>
            <a:fillRect/>
          </a:stretch>
        </p:blipFill>
        <p:spPr>
          <a:xfrm>
            <a:off x="457200" y="796875"/>
            <a:ext cx="6317000" cy="4346624"/>
          </a:xfrm>
          <a:prstGeom prst="rect">
            <a:avLst/>
          </a:prstGeom>
          <a:noFill/>
          <a:ln>
            <a:noFill/>
          </a:ln>
        </p:spPr>
      </p:pic>
      <p:sp>
        <p:nvSpPr>
          <p:cNvPr id="830" name="Google Shape;830;p120"/>
          <p:cNvSpPr/>
          <p:nvPr/>
        </p:nvSpPr>
        <p:spPr>
          <a:xfrm>
            <a:off x="7257150" y="4383325"/>
            <a:ext cx="1429800" cy="76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1"/>
          <p:cNvSpPr txBox="1"/>
          <p:nvPr>
            <p:ph type="title"/>
          </p:nvPr>
        </p:nvSpPr>
        <p:spPr>
          <a:xfrm>
            <a:off x="457800" y="0"/>
            <a:ext cx="40371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Objectdiagram: albumrelease</a:t>
            </a:r>
            <a:endParaRPr sz="3300"/>
          </a:p>
        </p:txBody>
      </p:sp>
      <p:sp>
        <p:nvSpPr>
          <p:cNvPr id="836" name="Google Shape;836;p121"/>
          <p:cNvSpPr txBox="1"/>
          <p:nvPr/>
        </p:nvSpPr>
        <p:spPr>
          <a:xfrm>
            <a:off x="457800" y="1323050"/>
            <a:ext cx="29193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Universal Music Group houdt een online release party van het album Overlast van Stikstof op het online streamingplatform Twitch.</a:t>
            </a:r>
            <a:endParaRPr sz="1300">
              <a:solidFill>
                <a:schemeClr val="dk1"/>
              </a:solidFill>
              <a:latin typeface="Calibri"/>
              <a:ea typeface="Calibri"/>
              <a:cs typeface="Calibri"/>
              <a:sym typeface="Calibri"/>
            </a:endParaRPr>
          </a:p>
        </p:txBody>
      </p:sp>
      <p:pic>
        <p:nvPicPr>
          <p:cNvPr id="837" name="Google Shape;837;p121"/>
          <p:cNvPicPr preferRelativeResize="0"/>
          <p:nvPr/>
        </p:nvPicPr>
        <p:blipFill>
          <a:blip r:embed="rId3">
            <a:alphaModFix/>
          </a:blip>
          <a:stretch>
            <a:fillRect/>
          </a:stretch>
        </p:blipFill>
        <p:spPr>
          <a:xfrm>
            <a:off x="4494900" y="570900"/>
            <a:ext cx="4411692" cy="4001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2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lang="en" sz="3200"/>
              <a:t>Naar de mural</a:t>
            </a:r>
            <a:endParaRPr b="0" i="0" sz="3200" u="none" cap="none" strike="noStrike">
              <a:solidFill>
                <a:srgbClr val="000000"/>
              </a:solidFill>
              <a:latin typeface="Arial"/>
              <a:ea typeface="Arial"/>
              <a:cs typeface="Arial"/>
              <a:sym typeface="Arial"/>
            </a:endParaRPr>
          </a:p>
        </p:txBody>
      </p:sp>
      <p:pic>
        <p:nvPicPr>
          <p:cNvPr id="843" name="Google Shape;843;p122"/>
          <p:cNvPicPr preferRelativeResize="0"/>
          <p:nvPr/>
        </p:nvPicPr>
        <p:blipFill rotWithShape="1">
          <a:blip r:embed="rId3">
            <a:alphaModFix/>
          </a:blip>
          <a:srcRect b="119" l="0" r="0" t="129"/>
          <a:stretch/>
        </p:blipFill>
        <p:spPr>
          <a:xfrm>
            <a:off x="3523675" y="1523426"/>
            <a:ext cx="2096650" cy="2096650"/>
          </a:xfrm>
          <a:prstGeom prst="rect">
            <a:avLst/>
          </a:prstGeom>
          <a:noFill/>
          <a:ln>
            <a:noFill/>
          </a:ln>
        </p:spPr>
      </p:pic>
      <p:sp>
        <p:nvSpPr>
          <p:cNvPr id="844" name="Google Shape;844;p122"/>
          <p:cNvSpPr txBox="1"/>
          <p:nvPr/>
        </p:nvSpPr>
        <p:spPr>
          <a:xfrm>
            <a:off x="2190625" y="4131350"/>
            <a:ext cx="660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https://app.mural.co/t/beadvtc7549/m/beadvtc7549/1643806055664/8aea98a964e0943bfb1be2e32635ae67980fc64d?sender=ue9933922f73b776a33f43670</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23"/>
          <p:cNvSpPr txBox="1"/>
          <p:nvPr>
            <p:ph type="title"/>
          </p:nvPr>
        </p:nvSpPr>
        <p:spPr>
          <a:xfrm>
            <a:off x="457800" y="0"/>
            <a:ext cx="80088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Objectdiagram: podiumproductie</a:t>
            </a:r>
            <a:endParaRPr sz="3300"/>
          </a:p>
        </p:txBody>
      </p:sp>
      <p:sp>
        <p:nvSpPr>
          <p:cNvPr id="850" name="Google Shape;850;p123"/>
          <p:cNvSpPr txBox="1"/>
          <p:nvPr/>
        </p:nvSpPr>
        <p:spPr>
          <a:xfrm>
            <a:off x="457800" y="1323050"/>
            <a:ext cx="29193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Behind Fear is de nieuwe dansvoorstelling van de Servische Dragana Blut. Deze productie wordt aangeboden door het Berlijnse HAU. Deze productie speelt zowel daar als op een festival in Oostende. De cast is bij elke voorstelling anders omdat er wordt samengewerkt met lokale acteurs, maar de regie en techniek wordt wel steeds door hetzelfde team opgenomen.</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1300">
              <a:solidFill>
                <a:schemeClr val="dk1"/>
              </a:solidFill>
              <a:latin typeface="Calibri"/>
              <a:ea typeface="Calibri"/>
              <a:cs typeface="Calibri"/>
              <a:sym typeface="Calibri"/>
            </a:endParaRPr>
          </a:p>
        </p:txBody>
      </p:sp>
      <p:pic>
        <p:nvPicPr>
          <p:cNvPr id="851" name="Google Shape;851;p123"/>
          <p:cNvPicPr preferRelativeResize="0"/>
          <p:nvPr/>
        </p:nvPicPr>
        <p:blipFill>
          <a:blip r:embed="rId3">
            <a:alphaModFix/>
          </a:blip>
          <a:stretch>
            <a:fillRect/>
          </a:stretch>
        </p:blipFill>
        <p:spPr>
          <a:xfrm>
            <a:off x="3529500" y="989400"/>
            <a:ext cx="5462100" cy="315104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lang="en" sz="3200"/>
              <a:t>Naar de mural</a:t>
            </a:r>
            <a:endParaRPr b="0" i="0" sz="3200" u="none" cap="none" strike="noStrike">
              <a:solidFill>
                <a:srgbClr val="000000"/>
              </a:solidFill>
              <a:latin typeface="Arial"/>
              <a:ea typeface="Arial"/>
              <a:cs typeface="Arial"/>
              <a:sym typeface="Arial"/>
            </a:endParaRPr>
          </a:p>
        </p:txBody>
      </p:sp>
      <p:pic>
        <p:nvPicPr>
          <p:cNvPr id="857" name="Google Shape;857;p124"/>
          <p:cNvPicPr preferRelativeResize="0"/>
          <p:nvPr/>
        </p:nvPicPr>
        <p:blipFill rotWithShape="1">
          <a:blip r:embed="rId3">
            <a:alphaModFix/>
          </a:blip>
          <a:srcRect b="119" l="0" r="0" t="129"/>
          <a:stretch/>
        </p:blipFill>
        <p:spPr>
          <a:xfrm>
            <a:off x="3523675" y="1523426"/>
            <a:ext cx="2096650" cy="2096650"/>
          </a:xfrm>
          <a:prstGeom prst="rect">
            <a:avLst/>
          </a:prstGeom>
          <a:noFill/>
          <a:ln>
            <a:noFill/>
          </a:ln>
        </p:spPr>
      </p:pic>
      <p:sp>
        <p:nvSpPr>
          <p:cNvPr id="858" name="Google Shape;858;p124"/>
          <p:cNvSpPr txBox="1"/>
          <p:nvPr/>
        </p:nvSpPr>
        <p:spPr>
          <a:xfrm>
            <a:off x="2190625" y="4131350"/>
            <a:ext cx="660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https://app.mural.co/t/beadvtc7549/m/beadvtc7549/1643806055664/8aea98a964e0943bfb1be2e32635ae67980fc64d?sender=ue9933922f73b776a33f43670</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25"/>
          <p:cNvSpPr txBox="1"/>
          <p:nvPr>
            <p:ph type="title"/>
          </p:nvPr>
        </p:nvSpPr>
        <p:spPr>
          <a:xfrm>
            <a:off x="457800" y="0"/>
            <a:ext cx="80088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Objectdiagram: Aanbevelingen</a:t>
            </a:r>
            <a:endParaRPr sz="3300"/>
          </a:p>
        </p:txBody>
      </p:sp>
      <p:sp>
        <p:nvSpPr>
          <p:cNvPr id="864" name="Google Shape;864;p125"/>
          <p:cNvSpPr txBox="1"/>
          <p:nvPr/>
        </p:nvSpPr>
        <p:spPr>
          <a:xfrm>
            <a:off x="457800" y="1323050"/>
            <a:ext cx="21114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Thomas is woonachtig te Gent. Hij krijgt via een mail verschillende aanbevelingen van activiteiten die hij met zijn gezin kan doen in het weekend. Zo is er een toneelvoorstelling in het Huis van Alijn, een bezoek aan het Stadspaleis van Gent, een concert in de Hot Club de Gand en een lezing in bibliotheek de Krook.</a:t>
            </a:r>
            <a:endParaRPr sz="1300">
              <a:solidFill>
                <a:schemeClr val="dk1"/>
              </a:solidFill>
              <a:latin typeface="Calibri"/>
              <a:ea typeface="Calibri"/>
              <a:cs typeface="Calibri"/>
              <a:sym typeface="Calibri"/>
            </a:endParaRPr>
          </a:p>
        </p:txBody>
      </p:sp>
      <p:pic>
        <p:nvPicPr>
          <p:cNvPr id="865" name="Google Shape;865;p125"/>
          <p:cNvPicPr preferRelativeResize="0"/>
          <p:nvPr/>
        </p:nvPicPr>
        <p:blipFill>
          <a:blip r:embed="rId3">
            <a:alphaModFix/>
          </a:blip>
          <a:stretch>
            <a:fillRect/>
          </a:stretch>
        </p:blipFill>
        <p:spPr>
          <a:xfrm>
            <a:off x="2708525" y="1154000"/>
            <a:ext cx="6269999" cy="292410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2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lang="en" sz="3200"/>
              <a:t>Naar de mural</a:t>
            </a:r>
            <a:endParaRPr b="0" i="0" sz="3200" u="none" cap="none" strike="noStrike">
              <a:solidFill>
                <a:srgbClr val="000000"/>
              </a:solidFill>
              <a:latin typeface="Arial"/>
              <a:ea typeface="Arial"/>
              <a:cs typeface="Arial"/>
              <a:sym typeface="Arial"/>
            </a:endParaRPr>
          </a:p>
        </p:txBody>
      </p:sp>
      <p:pic>
        <p:nvPicPr>
          <p:cNvPr id="871" name="Google Shape;871;p126"/>
          <p:cNvPicPr preferRelativeResize="0"/>
          <p:nvPr/>
        </p:nvPicPr>
        <p:blipFill rotWithShape="1">
          <a:blip r:embed="rId3">
            <a:alphaModFix/>
          </a:blip>
          <a:srcRect b="119" l="0" r="0" t="129"/>
          <a:stretch/>
        </p:blipFill>
        <p:spPr>
          <a:xfrm>
            <a:off x="3523675" y="1523426"/>
            <a:ext cx="2096650" cy="2096650"/>
          </a:xfrm>
          <a:prstGeom prst="rect">
            <a:avLst/>
          </a:prstGeom>
          <a:noFill/>
          <a:ln>
            <a:noFill/>
          </a:ln>
        </p:spPr>
      </p:pic>
      <p:sp>
        <p:nvSpPr>
          <p:cNvPr id="872" name="Google Shape;872;p126"/>
          <p:cNvSpPr txBox="1"/>
          <p:nvPr/>
        </p:nvSpPr>
        <p:spPr>
          <a:xfrm>
            <a:off x="2190625" y="4131350"/>
            <a:ext cx="660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https://app.mural.co/t/beadvtc7549/m/beadvtc7549/1643806055664/8aea98a964e0943bfb1be2e32635ae67980fc64d?sender=ue9933922f73b776a33f43670</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27"/>
          <p:cNvSpPr txBox="1"/>
          <p:nvPr>
            <p:ph type="title"/>
          </p:nvPr>
        </p:nvSpPr>
        <p:spPr>
          <a:xfrm>
            <a:off x="457800" y="0"/>
            <a:ext cx="80088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Objectdiagram: transactie 1</a:t>
            </a:r>
            <a:endParaRPr sz="3300"/>
          </a:p>
        </p:txBody>
      </p:sp>
      <p:sp>
        <p:nvSpPr>
          <p:cNvPr id="878" name="Google Shape;878;p127"/>
          <p:cNvSpPr txBox="1"/>
          <p:nvPr/>
        </p:nvSpPr>
        <p:spPr>
          <a:xfrm>
            <a:off x="457800" y="1323050"/>
            <a:ext cx="29193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In dit objectdiagram geven we de aankoop van filmtickets weer door de speelpleinwerking van Eksel. </a:t>
            </a:r>
            <a:endParaRPr sz="13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1300">
              <a:solidFill>
                <a:schemeClr val="dk1"/>
              </a:solidFill>
              <a:latin typeface="Calibri"/>
              <a:ea typeface="Calibri"/>
              <a:cs typeface="Calibri"/>
              <a:sym typeface="Calibri"/>
            </a:endParaRPr>
          </a:p>
        </p:txBody>
      </p:sp>
      <p:pic>
        <p:nvPicPr>
          <p:cNvPr id="879" name="Google Shape;879;p127"/>
          <p:cNvPicPr preferRelativeResize="0"/>
          <p:nvPr/>
        </p:nvPicPr>
        <p:blipFill>
          <a:blip r:embed="rId3">
            <a:alphaModFix/>
          </a:blip>
          <a:stretch>
            <a:fillRect/>
          </a:stretch>
        </p:blipFill>
        <p:spPr>
          <a:xfrm>
            <a:off x="5011450" y="837000"/>
            <a:ext cx="3455144" cy="40017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2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lang="en" sz="3200"/>
              <a:t>Naar de mural</a:t>
            </a:r>
            <a:endParaRPr b="0" i="0" sz="3200" u="none" cap="none" strike="noStrike">
              <a:solidFill>
                <a:srgbClr val="000000"/>
              </a:solidFill>
              <a:latin typeface="Arial"/>
              <a:ea typeface="Arial"/>
              <a:cs typeface="Arial"/>
              <a:sym typeface="Arial"/>
            </a:endParaRPr>
          </a:p>
        </p:txBody>
      </p:sp>
      <p:pic>
        <p:nvPicPr>
          <p:cNvPr id="885" name="Google Shape;885;p128"/>
          <p:cNvPicPr preferRelativeResize="0"/>
          <p:nvPr/>
        </p:nvPicPr>
        <p:blipFill rotWithShape="1">
          <a:blip r:embed="rId3">
            <a:alphaModFix/>
          </a:blip>
          <a:srcRect b="119" l="0" r="0" t="129"/>
          <a:stretch/>
        </p:blipFill>
        <p:spPr>
          <a:xfrm>
            <a:off x="3523675" y="1523426"/>
            <a:ext cx="2096650" cy="2096650"/>
          </a:xfrm>
          <a:prstGeom prst="rect">
            <a:avLst/>
          </a:prstGeom>
          <a:noFill/>
          <a:ln>
            <a:noFill/>
          </a:ln>
        </p:spPr>
      </p:pic>
      <p:sp>
        <p:nvSpPr>
          <p:cNvPr id="886" name="Google Shape;886;p128"/>
          <p:cNvSpPr txBox="1"/>
          <p:nvPr/>
        </p:nvSpPr>
        <p:spPr>
          <a:xfrm>
            <a:off x="2190625" y="4131350"/>
            <a:ext cx="660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https://app.mural.co/t/beadvtc7549/m/beadvtc7549/1643806055664/8aea98a964e0943bfb1be2e32635ae67980fc64d?sender=ue9933922f73b776a33f43670</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29"/>
          <p:cNvSpPr txBox="1"/>
          <p:nvPr>
            <p:ph type="title"/>
          </p:nvPr>
        </p:nvSpPr>
        <p:spPr>
          <a:xfrm>
            <a:off x="457800" y="0"/>
            <a:ext cx="80088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Objectdiagram: transactie 2</a:t>
            </a:r>
            <a:endParaRPr sz="3300"/>
          </a:p>
        </p:txBody>
      </p:sp>
      <p:sp>
        <p:nvSpPr>
          <p:cNvPr id="892" name="Google Shape;892;p129"/>
          <p:cNvSpPr txBox="1"/>
          <p:nvPr/>
        </p:nvSpPr>
        <p:spPr>
          <a:xfrm>
            <a:off x="457800" y="1323050"/>
            <a:ext cx="29193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300">
                <a:solidFill>
                  <a:schemeClr val="dk1"/>
                </a:solidFill>
                <a:latin typeface="Calibri"/>
                <a:ea typeface="Calibri"/>
                <a:cs typeface="Calibri"/>
                <a:sym typeface="Calibri"/>
              </a:rPr>
              <a:t>In dit objectdiagram geven we de aankoop van een abonnement (CUBO) weer en de daaropvolgende registratie voor een activiteit.</a:t>
            </a:r>
            <a:endParaRPr sz="1300">
              <a:solidFill>
                <a:schemeClr val="dk1"/>
              </a:solidFill>
              <a:latin typeface="Calibri"/>
              <a:ea typeface="Calibri"/>
              <a:cs typeface="Calibri"/>
              <a:sym typeface="Calibri"/>
            </a:endParaRPr>
          </a:p>
        </p:txBody>
      </p:sp>
      <p:pic>
        <p:nvPicPr>
          <p:cNvPr id="893" name="Google Shape;893;p129"/>
          <p:cNvPicPr preferRelativeResize="0"/>
          <p:nvPr/>
        </p:nvPicPr>
        <p:blipFill>
          <a:blip r:embed="rId3">
            <a:alphaModFix/>
          </a:blip>
          <a:stretch>
            <a:fillRect/>
          </a:stretch>
        </p:blipFill>
        <p:spPr>
          <a:xfrm>
            <a:off x="3529500" y="989400"/>
            <a:ext cx="5462098" cy="30184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descr="Amazon.com : Neewer 12''X11''/30cm X 27cm Wooden Director's Film Movie  Slateboard Clapper Board : Camera &amp; Photo" id="526" name="Google Shape;526;p94"/>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527" name="Google Shape;527;p9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Opname?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3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lang="en" sz="3200"/>
              <a:t>Naar de mural</a:t>
            </a:r>
            <a:endParaRPr b="0" i="0" sz="3200" u="none" cap="none" strike="noStrike">
              <a:solidFill>
                <a:srgbClr val="000000"/>
              </a:solidFill>
              <a:latin typeface="Arial"/>
              <a:ea typeface="Arial"/>
              <a:cs typeface="Arial"/>
              <a:sym typeface="Arial"/>
            </a:endParaRPr>
          </a:p>
        </p:txBody>
      </p:sp>
      <p:pic>
        <p:nvPicPr>
          <p:cNvPr id="899" name="Google Shape;899;p130"/>
          <p:cNvPicPr preferRelativeResize="0"/>
          <p:nvPr/>
        </p:nvPicPr>
        <p:blipFill rotWithShape="1">
          <a:blip r:embed="rId3">
            <a:alphaModFix/>
          </a:blip>
          <a:srcRect b="119" l="0" r="0" t="129"/>
          <a:stretch/>
        </p:blipFill>
        <p:spPr>
          <a:xfrm>
            <a:off x="3523675" y="1523426"/>
            <a:ext cx="2096650" cy="2096650"/>
          </a:xfrm>
          <a:prstGeom prst="rect">
            <a:avLst/>
          </a:prstGeom>
          <a:noFill/>
          <a:ln>
            <a:noFill/>
          </a:ln>
        </p:spPr>
      </p:pic>
      <p:sp>
        <p:nvSpPr>
          <p:cNvPr id="900" name="Google Shape;900;p130"/>
          <p:cNvSpPr txBox="1"/>
          <p:nvPr/>
        </p:nvSpPr>
        <p:spPr>
          <a:xfrm>
            <a:off x="2190625" y="4131350"/>
            <a:ext cx="660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https://app.mural.co/t/beadvtc7549/m/beadvtc7549/1643806055664/8aea98a964e0943bfb1be2e32635ae67980fc64d?sender=ue9933922f73b776a33f43670</a:t>
            </a:r>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3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3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3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Q&amp;A</a:t>
            </a:r>
            <a:endParaRPr b="1" i="0" sz="3200" u="none" cap="none" strike="noStrike">
              <a:solidFill>
                <a:srgbClr val="000000"/>
              </a:solidFill>
              <a:latin typeface="Arial"/>
              <a:ea typeface="Arial"/>
              <a:cs typeface="Arial"/>
              <a:sym typeface="Arial"/>
            </a:endParaRPr>
          </a:p>
        </p:txBody>
      </p:sp>
      <p:pic>
        <p:nvPicPr>
          <p:cNvPr id="908" name="Google Shape;908;p13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pic>
        <p:nvPicPr>
          <p:cNvPr id="913" name="Google Shape;913;p132"/>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914" name="Google Shape;914;p132"/>
          <p:cNvSpPr txBox="1"/>
          <p:nvPr/>
        </p:nvSpPr>
        <p:spPr>
          <a:xfrm>
            <a:off x="645459" y="486450"/>
            <a:ext cx="1935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Waarom doen we ... ?</a:t>
            </a:r>
            <a:endParaRPr/>
          </a:p>
        </p:txBody>
      </p:sp>
      <p:sp>
        <p:nvSpPr>
          <p:cNvPr id="915" name="Google Shape;915;p132"/>
          <p:cNvSpPr txBox="1"/>
          <p:nvPr/>
        </p:nvSpPr>
        <p:spPr>
          <a:xfrm>
            <a:off x="2041712" y="948116"/>
            <a:ext cx="263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Moeten we niet ... toevoegen ?</a:t>
            </a:r>
            <a:endParaRPr/>
          </a:p>
        </p:txBody>
      </p:sp>
      <p:sp>
        <p:nvSpPr>
          <p:cNvPr id="916" name="Google Shape;916;p132"/>
          <p:cNvSpPr txBox="1"/>
          <p:nvPr/>
        </p:nvSpPr>
        <p:spPr>
          <a:xfrm>
            <a:off x="4769224" y="486449"/>
            <a:ext cx="2223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Kunnen we niet beter ... ?</a:t>
            </a:r>
            <a:endParaRPr/>
          </a:p>
        </p:txBody>
      </p:sp>
      <p:sp>
        <p:nvSpPr>
          <p:cNvPr id="917" name="Google Shape;917;p132"/>
          <p:cNvSpPr txBox="1"/>
          <p:nvPr/>
        </p:nvSpPr>
        <p:spPr>
          <a:xfrm>
            <a:off x="6313045" y="948115"/>
            <a:ext cx="173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Hoe zit het met ...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33"/>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33"/>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33"/>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Volgende stappen</a:t>
            </a:r>
            <a:endParaRPr b="1" i="0" sz="3200" u="none" cap="none" strike="noStrike">
              <a:solidFill>
                <a:srgbClr val="000000"/>
              </a:solidFill>
              <a:latin typeface="Arial"/>
              <a:ea typeface="Arial"/>
              <a:cs typeface="Arial"/>
              <a:sym typeface="Arial"/>
            </a:endParaRPr>
          </a:p>
        </p:txBody>
      </p:sp>
      <p:pic>
        <p:nvPicPr>
          <p:cNvPr id="925" name="Google Shape;925;p133"/>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34"/>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Volgende stappen (1)</a:t>
            </a:r>
            <a:endParaRPr b="1" i="0" sz="2200" u="none" cap="none" strike="noStrike">
              <a:solidFill>
                <a:srgbClr val="000000"/>
              </a:solidFill>
              <a:latin typeface="Arial"/>
              <a:ea typeface="Arial"/>
              <a:cs typeface="Arial"/>
              <a:sym typeface="Arial"/>
            </a:endParaRPr>
          </a:p>
        </p:txBody>
      </p:sp>
      <p:sp>
        <p:nvSpPr>
          <p:cNvPr id="931" name="Google Shape;931;p134"/>
          <p:cNvSpPr txBox="1"/>
          <p:nvPr/>
        </p:nvSpPr>
        <p:spPr>
          <a:xfrm>
            <a:off x="628650" y="1189175"/>
            <a:ext cx="8019600" cy="1854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Arial"/>
              <a:buChar char="●"/>
            </a:pPr>
            <a:r>
              <a:rPr lang="en"/>
              <a:t>Publicatie applicatieprofiel &amp; vocabularium</a:t>
            </a:r>
            <a:endParaRPr/>
          </a:p>
          <a:p>
            <a:pPr indent="0" lvl="0" marL="457200" marR="0" rtl="0" algn="l">
              <a:lnSpc>
                <a:spcPct val="115000"/>
              </a:lnSpc>
              <a:spcBef>
                <a:spcPts val="0"/>
              </a:spcBef>
              <a:spcAft>
                <a:spcPts val="0"/>
              </a:spcAft>
              <a:buNone/>
            </a:pPr>
            <a:r>
              <a:t/>
            </a:r>
            <a:endParaRPr/>
          </a:p>
          <a:p>
            <a:pPr indent="-317500" lvl="0" marL="457200" marR="0" rtl="0" algn="l">
              <a:lnSpc>
                <a:spcPct val="115000"/>
              </a:lnSpc>
              <a:spcBef>
                <a:spcPts val="0"/>
              </a:spcBef>
              <a:spcAft>
                <a:spcPts val="0"/>
              </a:spcAft>
              <a:buSzPts val="1400"/>
              <a:buChar char="●"/>
            </a:pPr>
            <a:r>
              <a:rPr lang="en"/>
              <a:t>Definities publiceren</a:t>
            </a:r>
            <a:endParaRPr/>
          </a:p>
          <a:p>
            <a:pPr indent="0" lvl="0" marL="457200" marR="0" rtl="0" algn="l">
              <a:lnSpc>
                <a:spcPct val="115000"/>
              </a:lnSpc>
              <a:spcBef>
                <a:spcPts val="0"/>
              </a:spcBef>
              <a:spcAft>
                <a:spcPts val="0"/>
              </a:spcAft>
              <a:buNone/>
            </a:pPr>
            <a:r>
              <a:t/>
            </a:r>
            <a:endParaRPr/>
          </a:p>
          <a:p>
            <a:pPr indent="-317500" lvl="0" marL="457200" marR="0" rtl="0" algn="l">
              <a:lnSpc>
                <a:spcPct val="115000"/>
              </a:lnSpc>
              <a:spcBef>
                <a:spcPts val="0"/>
              </a:spcBef>
              <a:spcAft>
                <a:spcPts val="0"/>
              </a:spcAft>
              <a:buSzPts val="1400"/>
              <a:buChar char="●"/>
            </a:pPr>
            <a:r>
              <a:rPr lang="en"/>
              <a:t>Finaliseren indeling activiteiten</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35"/>
          <p:cNvSpPr/>
          <p:nvPr/>
        </p:nvSpPr>
        <p:spPr>
          <a:xfrm>
            <a:off x="565138" y="3784865"/>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937" name="Google Shape;937;p135"/>
          <p:cNvGrpSpPr/>
          <p:nvPr/>
        </p:nvGrpSpPr>
        <p:grpSpPr>
          <a:xfrm>
            <a:off x="641992" y="1367322"/>
            <a:ext cx="478299" cy="478299"/>
            <a:chOff x="4640263" y="1219200"/>
            <a:chExt cx="123825" cy="123825"/>
          </a:xfrm>
        </p:grpSpPr>
        <p:sp>
          <p:nvSpPr>
            <p:cNvPr id="938" name="Google Shape;938;p135"/>
            <p:cNvSpPr/>
            <p:nvPr/>
          </p:nvSpPr>
          <p:spPr>
            <a:xfrm>
              <a:off x="4673600" y="1285875"/>
              <a:ext cx="22225" cy="22225"/>
            </a:xfrm>
            <a:custGeom>
              <a:rect b="b" l="l" r="r" t="t"/>
              <a:pathLst>
                <a:path extrusionOk="0" h="100" w="106">
                  <a:moveTo>
                    <a:pt x="43" y="5"/>
                  </a:moveTo>
                  <a:cubicBezTo>
                    <a:pt x="17" y="11"/>
                    <a:pt x="0" y="37"/>
                    <a:pt x="6" y="63"/>
                  </a:cubicBezTo>
                  <a:cubicBezTo>
                    <a:pt x="9" y="75"/>
                    <a:pt x="16" y="86"/>
                    <a:pt x="27" y="93"/>
                  </a:cubicBezTo>
                  <a:cubicBezTo>
                    <a:pt x="35" y="98"/>
                    <a:pt x="44" y="100"/>
                    <a:pt x="53" y="100"/>
                  </a:cubicBezTo>
                  <a:cubicBezTo>
                    <a:pt x="57" y="100"/>
                    <a:pt x="60" y="100"/>
                    <a:pt x="63" y="99"/>
                  </a:cubicBezTo>
                  <a:cubicBezTo>
                    <a:pt x="89" y="94"/>
                    <a:pt x="106" y="68"/>
                    <a:pt x="100" y="42"/>
                  </a:cubicBezTo>
                  <a:cubicBezTo>
                    <a:pt x="94" y="16"/>
                    <a:pt x="69" y="0"/>
                    <a:pt x="43" y="5"/>
                  </a:cubicBezTo>
                  <a:close/>
                  <a:moveTo>
                    <a:pt x="73" y="65"/>
                  </a:moveTo>
                  <a:cubicBezTo>
                    <a:pt x="70" y="71"/>
                    <a:pt x="64" y="74"/>
                    <a:pt x="58" y="76"/>
                  </a:cubicBezTo>
                  <a:cubicBezTo>
                    <a:pt x="52" y="77"/>
                    <a:pt x="46" y="76"/>
                    <a:pt x="40" y="72"/>
                  </a:cubicBezTo>
                  <a:cubicBezTo>
                    <a:pt x="35" y="69"/>
                    <a:pt x="31" y="64"/>
                    <a:pt x="30" y="57"/>
                  </a:cubicBezTo>
                  <a:cubicBezTo>
                    <a:pt x="27" y="45"/>
                    <a:pt x="35" y="32"/>
                    <a:pt x="48" y="29"/>
                  </a:cubicBezTo>
                  <a:cubicBezTo>
                    <a:pt x="54" y="28"/>
                    <a:pt x="61" y="29"/>
                    <a:pt x="66" y="32"/>
                  </a:cubicBezTo>
                  <a:cubicBezTo>
                    <a:pt x="71" y="36"/>
                    <a:pt x="75" y="41"/>
                    <a:pt x="76" y="47"/>
                  </a:cubicBezTo>
                  <a:cubicBezTo>
                    <a:pt x="78" y="53"/>
                    <a:pt x="77" y="60"/>
                    <a:pt x="73" y="6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9" name="Google Shape;939;p135"/>
            <p:cNvSpPr/>
            <p:nvPr/>
          </p:nvSpPr>
          <p:spPr>
            <a:xfrm>
              <a:off x="4652963" y="1265238"/>
              <a:ext cx="65088" cy="65088"/>
            </a:xfrm>
            <a:custGeom>
              <a:rect b="b" l="l" r="r" t="t"/>
              <a:pathLst>
                <a:path extrusionOk="0" h="304" w="304">
                  <a:moveTo>
                    <a:pt x="304" y="158"/>
                  </a:moveTo>
                  <a:cubicBezTo>
                    <a:pt x="288" y="83"/>
                    <a:pt x="288" y="83"/>
                    <a:pt x="288" y="83"/>
                  </a:cubicBezTo>
                  <a:cubicBezTo>
                    <a:pt x="250" y="82"/>
                    <a:pt x="250" y="82"/>
                    <a:pt x="250" y="82"/>
                  </a:cubicBezTo>
                  <a:cubicBezTo>
                    <a:pt x="244" y="75"/>
                    <a:pt x="238" y="68"/>
                    <a:pt x="231" y="62"/>
                  </a:cubicBezTo>
                  <a:cubicBezTo>
                    <a:pt x="233" y="24"/>
                    <a:pt x="233" y="24"/>
                    <a:pt x="233" y="24"/>
                  </a:cubicBezTo>
                  <a:cubicBezTo>
                    <a:pt x="160" y="0"/>
                    <a:pt x="160" y="0"/>
                    <a:pt x="160" y="0"/>
                  </a:cubicBezTo>
                  <a:cubicBezTo>
                    <a:pt x="140" y="33"/>
                    <a:pt x="140" y="33"/>
                    <a:pt x="140" y="33"/>
                  </a:cubicBezTo>
                  <a:cubicBezTo>
                    <a:pt x="135" y="33"/>
                    <a:pt x="131" y="34"/>
                    <a:pt x="126" y="35"/>
                  </a:cubicBezTo>
                  <a:cubicBezTo>
                    <a:pt x="122" y="36"/>
                    <a:pt x="118" y="37"/>
                    <a:pt x="113" y="39"/>
                  </a:cubicBezTo>
                  <a:cubicBezTo>
                    <a:pt x="81" y="18"/>
                    <a:pt x="81" y="18"/>
                    <a:pt x="81" y="18"/>
                  </a:cubicBezTo>
                  <a:cubicBezTo>
                    <a:pt x="25" y="70"/>
                    <a:pt x="25" y="70"/>
                    <a:pt x="25" y="70"/>
                  </a:cubicBezTo>
                  <a:cubicBezTo>
                    <a:pt x="43" y="103"/>
                    <a:pt x="43" y="103"/>
                    <a:pt x="43" y="103"/>
                  </a:cubicBezTo>
                  <a:cubicBezTo>
                    <a:pt x="39" y="112"/>
                    <a:pt x="36" y="121"/>
                    <a:pt x="34" y="129"/>
                  </a:cubicBezTo>
                  <a:cubicBezTo>
                    <a:pt x="0" y="146"/>
                    <a:pt x="0" y="146"/>
                    <a:pt x="0" y="146"/>
                  </a:cubicBezTo>
                  <a:cubicBezTo>
                    <a:pt x="17" y="221"/>
                    <a:pt x="17" y="221"/>
                    <a:pt x="17" y="221"/>
                  </a:cubicBezTo>
                  <a:cubicBezTo>
                    <a:pt x="55" y="222"/>
                    <a:pt x="55" y="222"/>
                    <a:pt x="55" y="222"/>
                  </a:cubicBezTo>
                  <a:cubicBezTo>
                    <a:pt x="60" y="230"/>
                    <a:pt x="66" y="237"/>
                    <a:pt x="73" y="243"/>
                  </a:cubicBezTo>
                  <a:cubicBezTo>
                    <a:pt x="71" y="281"/>
                    <a:pt x="71" y="281"/>
                    <a:pt x="71" y="281"/>
                  </a:cubicBezTo>
                  <a:cubicBezTo>
                    <a:pt x="144" y="304"/>
                    <a:pt x="144" y="304"/>
                    <a:pt x="144" y="304"/>
                  </a:cubicBezTo>
                  <a:cubicBezTo>
                    <a:pt x="164" y="272"/>
                    <a:pt x="164" y="272"/>
                    <a:pt x="164" y="272"/>
                  </a:cubicBezTo>
                  <a:cubicBezTo>
                    <a:pt x="169" y="271"/>
                    <a:pt x="174" y="270"/>
                    <a:pt x="178" y="270"/>
                  </a:cubicBezTo>
                  <a:cubicBezTo>
                    <a:pt x="182" y="269"/>
                    <a:pt x="186" y="267"/>
                    <a:pt x="191" y="266"/>
                  </a:cubicBezTo>
                  <a:cubicBezTo>
                    <a:pt x="223" y="287"/>
                    <a:pt x="223" y="287"/>
                    <a:pt x="223" y="287"/>
                  </a:cubicBezTo>
                  <a:cubicBezTo>
                    <a:pt x="280" y="235"/>
                    <a:pt x="280" y="235"/>
                    <a:pt x="280" y="235"/>
                  </a:cubicBezTo>
                  <a:cubicBezTo>
                    <a:pt x="262" y="201"/>
                    <a:pt x="262" y="201"/>
                    <a:pt x="262" y="201"/>
                  </a:cubicBezTo>
                  <a:cubicBezTo>
                    <a:pt x="265" y="193"/>
                    <a:pt x="268" y="184"/>
                    <a:pt x="270" y="175"/>
                  </a:cubicBezTo>
                  <a:lnTo>
                    <a:pt x="304" y="158"/>
                  </a:lnTo>
                  <a:close/>
                  <a:moveTo>
                    <a:pt x="248" y="159"/>
                  </a:moveTo>
                  <a:cubicBezTo>
                    <a:pt x="246" y="169"/>
                    <a:pt x="246" y="169"/>
                    <a:pt x="246" y="169"/>
                  </a:cubicBezTo>
                  <a:cubicBezTo>
                    <a:pt x="245" y="177"/>
                    <a:pt x="243" y="185"/>
                    <a:pt x="239" y="193"/>
                  </a:cubicBezTo>
                  <a:cubicBezTo>
                    <a:pt x="234" y="202"/>
                    <a:pt x="234" y="202"/>
                    <a:pt x="234" y="202"/>
                  </a:cubicBezTo>
                  <a:cubicBezTo>
                    <a:pt x="249" y="230"/>
                    <a:pt x="249" y="230"/>
                    <a:pt x="249" y="230"/>
                  </a:cubicBezTo>
                  <a:cubicBezTo>
                    <a:pt x="221" y="256"/>
                    <a:pt x="221" y="256"/>
                    <a:pt x="221" y="256"/>
                  </a:cubicBezTo>
                  <a:cubicBezTo>
                    <a:pt x="194" y="239"/>
                    <a:pt x="194" y="239"/>
                    <a:pt x="194" y="239"/>
                  </a:cubicBezTo>
                  <a:cubicBezTo>
                    <a:pt x="184" y="242"/>
                    <a:pt x="184" y="242"/>
                    <a:pt x="184" y="242"/>
                  </a:cubicBezTo>
                  <a:cubicBezTo>
                    <a:pt x="180" y="244"/>
                    <a:pt x="176" y="245"/>
                    <a:pt x="173" y="246"/>
                  </a:cubicBezTo>
                  <a:cubicBezTo>
                    <a:pt x="169" y="247"/>
                    <a:pt x="165" y="247"/>
                    <a:pt x="161" y="248"/>
                  </a:cubicBezTo>
                  <a:cubicBezTo>
                    <a:pt x="150" y="249"/>
                    <a:pt x="150" y="249"/>
                    <a:pt x="150" y="249"/>
                  </a:cubicBezTo>
                  <a:cubicBezTo>
                    <a:pt x="134" y="275"/>
                    <a:pt x="134" y="275"/>
                    <a:pt x="134" y="275"/>
                  </a:cubicBezTo>
                  <a:cubicBezTo>
                    <a:pt x="96" y="264"/>
                    <a:pt x="96" y="264"/>
                    <a:pt x="96" y="264"/>
                  </a:cubicBezTo>
                  <a:cubicBezTo>
                    <a:pt x="98" y="232"/>
                    <a:pt x="98" y="232"/>
                    <a:pt x="98" y="232"/>
                  </a:cubicBezTo>
                  <a:cubicBezTo>
                    <a:pt x="90" y="225"/>
                    <a:pt x="90" y="225"/>
                    <a:pt x="90" y="225"/>
                  </a:cubicBezTo>
                  <a:cubicBezTo>
                    <a:pt x="84" y="220"/>
                    <a:pt x="78" y="214"/>
                    <a:pt x="74" y="207"/>
                  </a:cubicBezTo>
                  <a:cubicBezTo>
                    <a:pt x="68" y="199"/>
                    <a:pt x="68" y="199"/>
                    <a:pt x="68" y="199"/>
                  </a:cubicBezTo>
                  <a:cubicBezTo>
                    <a:pt x="36" y="198"/>
                    <a:pt x="36" y="198"/>
                    <a:pt x="36" y="198"/>
                  </a:cubicBezTo>
                  <a:cubicBezTo>
                    <a:pt x="28" y="160"/>
                    <a:pt x="28" y="160"/>
                    <a:pt x="28" y="160"/>
                  </a:cubicBezTo>
                  <a:cubicBezTo>
                    <a:pt x="56" y="146"/>
                    <a:pt x="56" y="146"/>
                    <a:pt x="56" y="146"/>
                  </a:cubicBezTo>
                  <a:cubicBezTo>
                    <a:pt x="58" y="135"/>
                    <a:pt x="58" y="135"/>
                    <a:pt x="58" y="135"/>
                  </a:cubicBezTo>
                  <a:cubicBezTo>
                    <a:pt x="59" y="127"/>
                    <a:pt x="62" y="120"/>
                    <a:pt x="65" y="112"/>
                  </a:cubicBezTo>
                  <a:cubicBezTo>
                    <a:pt x="70" y="102"/>
                    <a:pt x="70" y="102"/>
                    <a:pt x="70" y="102"/>
                  </a:cubicBezTo>
                  <a:cubicBezTo>
                    <a:pt x="55" y="75"/>
                    <a:pt x="55" y="75"/>
                    <a:pt x="55" y="75"/>
                  </a:cubicBezTo>
                  <a:cubicBezTo>
                    <a:pt x="84" y="48"/>
                    <a:pt x="84" y="48"/>
                    <a:pt x="84" y="48"/>
                  </a:cubicBezTo>
                  <a:cubicBezTo>
                    <a:pt x="110" y="66"/>
                    <a:pt x="110" y="66"/>
                    <a:pt x="110" y="66"/>
                  </a:cubicBezTo>
                  <a:cubicBezTo>
                    <a:pt x="120" y="62"/>
                    <a:pt x="120" y="62"/>
                    <a:pt x="120" y="62"/>
                  </a:cubicBezTo>
                  <a:cubicBezTo>
                    <a:pt x="124" y="61"/>
                    <a:pt x="128" y="59"/>
                    <a:pt x="132" y="59"/>
                  </a:cubicBezTo>
                  <a:cubicBezTo>
                    <a:pt x="135" y="58"/>
                    <a:pt x="139" y="57"/>
                    <a:pt x="144" y="57"/>
                  </a:cubicBezTo>
                  <a:cubicBezTo>
                    <a:pt x="154" y="56"/>
                    <a:pt x="154" y="56"/>
                    <a:pt x="154" y="56"/>
                  </a:cubicBezTo>
                  <a:cubicBezTo>
                    <a:pt x="171" y="29"/>
                    <a:pt x="171" y="29"/>
                    <a:pt x="171" y="29"/>
                  </a:cubicBezTo>
                  <a:cubicBezTo>
                    <a:pt x="208" y="41"/>
                    <a:pt x="208" y="41"/>
                    <a:pt x="208" y="41"/>
                  </a:cubicBezTo>
                  <a:cubicBezTo>
                    <a:pt x="206" y="72"/>
                    <a:pt x="206" y="72"/>
                    <a:pt x="206" y="72"/>
                  </a:cubicBezTo>
                  <a:cubicBezTo>
                    <a:pt x="214" y="79"/>
                    <a:pt x="214" y="79"/>
                    <a:pt x="214" y="79"/>
                  </a:cubicBezTo>
                  <a:cubicBezTo>
                    <a:pt x="221" y="85"/>
                    <a:pt x="226" y="91"/>
                    <a:pt x="231" y="97"/>
                  </a:cubicBezTo>
                  <a:cubicBezTo>
                    <a:pt x="237" y="106"/>
                    <a:pt x="237" y="106"/>
                    <a:pt x="237" y="106"/>
                  </a:cubicBezTo>
                  <a:cubicBezTo>
                    <a:pt x="268" y="107"/>
                    <a:pt x="268" y="107"/>
                    <a:pt x="268" y="107"/>
                  </a:cubicBezTo>
                  <a:cubicBezTo>
                    <a:pt x="276" y="145"/>
                    <a:pt x="276" y="145"/>
                    <a:pt x="276" y="145"/>
                  </a:cubicBezTo>
                  <a:lnTo>
                    <a:pt x="248" y="1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0" name="Google Shape;940;p135"/>
            <p:cNvSpPr/>
            <p:nvPr/>
          </p:nvSpPr>
          <p:spPr>
            <a:xfrm>
              <a:off x="4703763" y="1233488"/>
              <a:ext cx="47625" cy="47625"/>
            </a:xfrm>
            <a:custGeom>
              <a:rect b="b" l="l" r="r" t="t"/>
              <a:pathLst>
                <a:path extrusionOk="0" h="223" w="224">
                  <a:moveTo>
                    <a:pt x="200" y="101"/>
                  </a:moveTo>
                  <a:cubicBezTo>
                    <a:pt x="200" y="98"/>
                    <a:pt x="199" y="95"/>
                    <a:pt x="199" y="92"/>
                  </a:cubicBezTo>
                  <a:cubicBezTo>
                    <a:pt x="198" y="90"/>
                    <a:pt x="197" y="87"/>
                    <a:pt x="196" y="84"/>
                  </a:cubicBezTo>
                  <a:cubicBezTo>
                    <a:pt x="212" y="61"/>
                    <a:pt x="212" y="61"/>
                    <a:pt x="212" y="61"/>
                  </a:cubicBezTo>
                  <a:cubicBezTo>
                    <a:pt x="171" y="16"/>
                    <a:pt x="171" y="16"/>
                    <a:pt x="171" y="16"/>
                  </a:cubicBezTo>
                  <a:cubicBezTo>
                    <a:pt x="147" y="30"/>
                    <a:pt x="147" y="30"/>
                    <a:pt x="147" y="30"/>
                  </a:cubicBezTo>
                  <a:cubicBezTo>
                    <a:pt x="141" y="28"/>
                    <a:pt x="136" y="26"/>
                    <a:pt x="131" y="25"/>
                  </a:cubicBezTo>
                  <a:cubicBezTo>
                    <a:pt x="119" y="0"/>
                    <a:pt x="119" y="0"/>
                    <a:pt x="119" y="0"/>
                  </a:cubicBezTo>
                  <a:cubicBezTo>
                    <a:pt x="59" y="13"/>
                    <a:pt x="59" y="13"/>
                    <a:pt x="59" y="13"/>
                  </a:cubicBezTo>
                  <a:cubicBezTo>
                    <a:pt x="59" y="41"/>
                    <a:pt x="59" y="41"/>
                    <a:pt x="59" y="41"/>
                  </a:cubicBezTo>
                  <a:cubicBezTo>
                    <a:pt x="54" y="44"/>
                    <a:pt x="50" y="48"/>
                    <a:pt x="46" y="52"/>
                  </a:cubicBezTo>
                  <a:cubicBezTo>
                    <a:pt x="18" y="50"/>
                    <a:pt x="18" y="50"/>
                    <a:pt x="18" y="50"/>
                  </a:cubicBezTo>
                  <a:cubicBezTo>
                    <a:pt x="0" y="108"/>
                    <a:pt x="0" y="108"/>
                    <a:pt x="0" y="108"/>
                  </a:cubicBezTo>
                  <a:cubicBezTo>
                    <a:pt x="24" y="122"/>
                    <a:pt x="24" y="122"/>
                    <a:pt x="24" y="122"/>
                  </a:cubicBezTo>
                  <a:cubicBezTo>
                    <a:pt x="24" y="125"/>
                    <a:pt x="25" y="128"/>
                    <a:pt x="25" y="130"/>
                  </a:cubicBezTo>
                  <a:cubicBezTo>
                    <a:pt x="26" y="133"/>
                    <a:pt x="27" y="136"/>
                    <a:pt x="28" y="139"/>
                  </a:cubicBezTo>
                  <a:cubicBezTo>
                    <a:pt x="12" y="162"/>
                    <a:pt x="12" y="162"/>
                    <a:pt x="12" y="162"/>
                  </a:cubicBezTo>
                  <a:cubicBezTo>
                    <a:pt x="53" y="206"/>
                    <a:pt x="53" y="206"/>
                    <a:pt x="53" y="206"/>
                  </a:cubicBezTo>
                  <a:cubicBezTo>
                    <a:pt x="77" y="193"/>
                    <a:pt x="77" y="193"/>
                    <a:pt x="77" y="193"/>
                  </a:cubicBezTo>
                  <a:cubicBezTo>
                    <a:pt x="83" y="195"/>
                    <a:pt x="88" y="197"/>
                    <a:pt x="93" y="198"/>
                  </a:cubicBezTo>
                  <a:cubicBezTo>
                    <a:pt x="106" y="223"/>
                    <a:pt x="106" y="223"/>
                    <a:pt x="106" y="223"/>
                  </a:cubicBezTo>
                  <a:cubicBezTo>
                    <a:pt x="165" y="210"/>
                    <a:pt x="165" y="210"/>
                    <a:pt x="165" y="210"/>
                  </a:cubicBezTo>
                  <a:cubicBezTo>
                    <a:pt x="165" y="182"/>
                    <a:pt x="165" y="182"/>
                    <a:pt x="165" y="182"/>
                  </a:cubicBezTo>
                  <a:cubicBezTo>
                    <a:pt x="170" y="179"/>
                    <a:pt x="174" y="175"/>
                    <a:pt x="178" y="171"/>
                  </a:cubicBezTo>
                  <a:cubicBezTo>
                    <a:pt x="206" y="173"/>
                    <a:pt x="206" y="173"/>
                    <a:pt x="206" y="173"/>
                  </a:cubicBezTo>
                  <a:cubicBezTo>
                    <a:pt x="224" y="115"/>
                    <a:pt x="224" y="115"/>
                    <a:pt x="224" y="115"/>
                  </a:cubicBezTo>
                  <a:lnTo>
                    <a:pt x="200" y="101"/>
                  </a:lnTo>
                  <a:close/>
                  <a:moveTo>
                    <a:pt x="55" y="142"/>
                  </a:moveTo>
                  <a:cubicBezTo>
                    <a:pt x="52" y="133"/>
                    <a:pt x="52" y="133"/>
                    <a:pt x="52" y="133"/>
                  </a:cubicBezTo>
                  <a:cubicBezTo>
                    <a:pt x="51" y="130"/>
                    <a:pt x="50" y="128"/>
                    <a:pt x="49" y="125"/>
                  </a:cubicBezTo>
                  <a:cubicBezTo>
                    <a:pt x="49" y="123"/>
                    <a:pt x="49" y="120"/>
                    <a:pt x="48" y="117"/>
                  </a:cubicBezTo>
                  <a:cubicBezTo>
                    <a:pt x="47" y="108"/>
                    <a:pt x="47" y="108"/>
                    <a:pt x="47" y="108"/>
                  </a:cubicBezTo>
                  <a:cubicBezTo>
                    <a:pt x="29" y="97"/>
                    <a:pt x="29" y="97"/>
                    <a:pt x="29" y="97"/>
                  </a:cubicBezTo>
                  <a:cubicBezTo>
                    <a:pt x="36" y="76"/>
                    <a:pt x="36" y="76"/>
                    <a:pt x="36" y="76"/>
                  </a:cubicBezTo>
                  <a:cubicBezTo>
                    <a:pt x="57" y="77"/>
                    <a:pt x="57" y="77"/>
                    <a:pt x="57" y="77"/>
                  </a:cubicBezTo>
                  <a:cubicBezTo>
                    <a:pt x="63" y="70"/>
                    <a:pt x="63" y="70"/>
                    <a:pt x="63" y="70"/>
                  </a:cubicBezTo>
                  <a:cubicBezTo>
                    <a:pt x="67" y="66"/>
                    <a:pt x="71" y="62"/>
                    <a:pt x="75" y="59"/>
                  </a:cubicBezTo>
                  <a:cubicBezTo>
                    <a:pt x="83" y="54"/>
                    <a:pt x="83" y="54"/>
                    <a:pt x="83" y="54"/>
                  </a:cubicBezTo>
                  <a:cubicBezTo>
                    <a:pt x="84" y="33"/>
                    <a:pt x="84" y="33"/>
                    <a:pt x="84" y="33"/>
                  </a:cubicBezTo>
                  <a:cubicBezTo>
                    <a:pt x="105" y="28"/>
                    <a:pt x="105" y="28"/>
                    <a:pt x="105" y="28"/>
                  </a:cubicBezTo>
                  <a:cubicBezTo>
                    <a:pt x="114" y="47"/>
                    <a:pt x="114" y="47"/>
                    <a:pt x="114" y="47"/>
                  </a:cubicBezTo>
                  <a:cubicBezTo>
                    <a:pt x="123" y="48"/>
                    <a:pt x="123" y="48"/>
                    <a:pt x="123" y="48"/>
                  </a:cubicBezTo>
                  <a:cubicBezTo>
                    <a:pt x="129" y="49"/>
                    <a:pt x="134" y="51"/>
                    <a:pt x="139" y="54"/>
                  </a:cubicBezTo>
                  <a:cubicBezTo>
                    <a:pt x="147" y="57"/>
                    <a:pt x="147" y="57"/>
                    <a:pt x="147" y="57"/>
                  </a:cubicBezTo>
                  <a:cubicBezTo>
                    <a:pt x="166" y="47"/>
                    <a:pt x="166" y="47"/>
                    <a:pt x="166" y="47"/>
                  </a:cubicBezTo>
                  <a:cubicBezTo>
                    <a:pt x="181" y="63"/>
                    <a:pt x="181" y="63"/>
                    <a:pt x="181" y="63"/>
                  </a:cubicBezTo>
                  <a:cubicBezTo>
                    <a:pt x="169" y="81"/>
                    <a:pt x="169" y="81"/>
                    <a:pt x="169" y="81"/>
                  </a:cubicBezTo>
                  <a:cubicBezTo>
                    <a:pt x="172" y="90"/>
                    <a:pt x="172" y="90"/>
                    <a:pt x="172" y="90"/>
                  </a:cubicBezTo>
                  <a:cubicBezTo>
                    <a:pt x="173" y="93"/>
                    <a:pt x="174" y="95"/>
                    <a:pt x="175" y="98"/>
                  </a:cubicBezTo>
                  <a:cubicBezTo>
                    <a:pt x="175" y="100"/>
                    <a:pt x="175" y="103"/>
                    <a:pt x="176" y="106"/>
                  </a:cubicBezTo>
                  <a:cubicBezTo>
                    <a:pt x="177" y="115"/>
                    <a:pt x="177" y="115"/>
                    <a:pt x="177" y="115"/>
                  </a:cubicBezTo>
                  <a:cubicBezTo>
                    <a:pt x="195" y="126"/>
                    <a:pt x="195" y="126"/>
                    <a:pt x="195" y="126"/>
                  </a:cubicBezTo>
                  <a:cubicBezTo>
                    <a:pt x="188" y="147"/>
                    <a:pt x="188" y="147"/>
                    <a:pt x="188" y="147"/>
                  </a:cubicBezTo>
                  <a:cubicBezTo>
                    <a:pt x="167" y="146"/>
                    <a:pt x="167" y="146"/>
                    <a:pt x="167" y="146"/>
                  </a:cubicBezTo>
                  <a:cubicBezTo>
                    <a:pt x="161" y="153"/>
                    <a:pt x="161" y="153"/>
                    <a:pt x="161" y="153"/>
                  </a:cubicBezTo>
                  <a:cubicBezTo>
                    <a:pt x="157" y="157"/>
                    <a:pt x="153" y="161"/>
                    <a:pt x="149" y="164"/>
                  </a:cubicBezTo>
                  <a:cubicBezTo>
                    <a:pt x="141" y="169"/>
                    <a:pt x="141" y="169"/>
                    <a:pt x="141" y="169"/>
                  </a:cubicBezTo>
                  <a:cubicBezTo>
                    <a:pt x="140" y="190"/>
                    <a:pt x="140" y="190"/>
                    <a:pt x="140" y="190"/>
                  </a:cubicBezTo>
                  <a:cubicBezTo>
                    <a:pt x="119" y="195"/>
                    <a:pt x="119" y="195"/>
                    <a:pt x="119" y="195"/>
                  </a:cubicBezTo>
                  <a:cubicBezTo>
                    <a:pt x="110" y="176"/>
                    <a:pt x="110" y="176"/>
                    <a:pt x="110" y="176"/>
                  </a:cubicBezTo>
                  <a:cubicBezTo>
                    <a:pt x="101" y="174"/>
                    <a:pt x="101" y="174"/>
                    <a:pt x="101" y="174"/>
                  </a:cubicBezTo>
                  <a:cubicBezTo>
                    <a:pt x="95" y="174"/>
                    <a:pt x="90" y="172"/>
                    <a:pt x="85" y="169"/>
                  </a:cubicBezTo>
                  <a:cubicBezTo>
                    <a:pt x="77" y="165"/>
                    <a:pt x="77" y="165"/>
                    <a:pt x="77" y="165"/>
                  </a:cubicBezTo>
                  <a:cubicBezTo>
                    <a:pt x="58" y="176"/>
                    <a:pt x="58" y="176"/>
                    <a:pt x="58" y="176"/>
                  </a:cubicBezTo>
                  <a:cubicBezTo>
                    <a:pt x="43" y="160"/>
                    <a:pt x="43" y="160"/>
                    <a:pt x="43" y="160"/>
                  </a:cubicBezTo>
                  <a:lnTo>
                    <a:pt x="55" y="14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1" name="Google Shape;941;p135"/>
            <p:cNvSpPr/>
            <p:nvPr/>
          </p:nvSpPr>
          <p:spPr>
            <a:xfrm>
              <a:off x="4719638" y="1249363"/>
              <a:ext cx="17463" cy="15875"/>
            </a:xfrm>
            <a:custGeom>
              <a:rect b="b" l="l" r="r" t="t"/>
              <a:pathLst>
                <a:path extrusionOk="0" h="79" w="80">
                  <a:moveTo>
                    <a:pt x="19" y="73"/>
                  </a:moveTo>
                  <a:cubicBezTo>
                    <a:pt x="25" y="77"/>
                    <a:pt x="32" y="79"/>
                    <a:pt x="39" y="79"/>
                  </a:cubicBezTo>
                  <a:cubicBezTo>
                    <a:pt x="42" y="79"/>
                    <a:pt x="44" y="79"/>
                    <a:pt x="47" y="78"/>
                  </a:cubicBezTo>
                  <a:cubicBezTo>
                    <a:pt x="67" y="74"/>
                    <a:pt x="80" y="54"/>
                    <a:pt x="76" y="33"/>
                  </a:cubicBezTo>
                  <a:cubicBezTo>
                    <a:pt x="76" y="33"/>
                    <a:pt x="76" y="33"/>
                    <a:pt x="76" y="33"/>
                  </a:cubicBezTo>
                  <a:cubicBezTo>
                    <a:pt x="71" y="13"/>
                    <a:pt x="51" y="0"/>
                    <a:pt x="31" y="5"/>
                  </a:cubicBezTo>
                  <a:cubicBezTo>
                    <a:pt x="21" y="7"/>
                    <a:pt x="13" y="13"/>
                    <a:pt x="7" y="21"/>
                  </a:cubicBezTo>
                  <a:cubicBezTo>
                    <a:pt x="2" y="30"/>
                    <a:pt x="0" y="40"/>
                    <a:pt x="2" y="50"/>
                  </a:cubicBezTo>
                  <a:cubicBezTo>
                    <a:pt x="4" y="59"/>
                    <a:pt x="10" y="68"/>
                    <a:pt x="19" y="73"/>
                  </a:cubicBezTo>
                  <a:close/>
                  <a:moveTo>
                    <a:pt x="28" y="34"/>
                  </a:moveTo>
                  <a:cubicBezTo>
                    <a:pt x="30" y="31"/>
                    <a:pt x="33" y="29"/>
                    <a:pt x="36" y="29"/>
                  </a:cubicBezTo>
                  <a:cubicBezTo>
                    <a:pt x="37" y="28"/>
                    <a:pt x="38" y="28"/>
                    <a:pt x="39" y="28"/>
                  </a:cubicBezTo>
                  <a:cubicBezTo>
                    <a:pt x="45" y="28"/>
                    <a:pt x="50" y="33"/>
                    <a:pt x="52" y="39"/>
                  </a:cubicBezTo>
                  <a:cubicBezTo>
                    <a:pt x="53" y="42"/>
                    <a:pt x="52" y="46"/>
                    <a:pt x="50" y="49"/>
                  </a:cubicBezTo>
                  <a:cubicBezTo>
                    <a:pt x="48" y="51"/>
                    <a:pt x="45" y="54"/>
                    <a:pt x="42" y="54"/>
                  </a:cubicBezTo>
                  <a:cubicBezTo>
                    <a:pt x="35" y="56"/>
                    <a:pt x="28" y="51"/>
                    <a:pt x="26" y="44"/>
                  </a:cubicBezTo>
                  <a:cubicBezTo>
                    <a:pt x="25" y="41"/>
                    <a:pt x="26" y="37"/>
                    <a:pt x="28" y="3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2" name="Google Shape;942;p135"/>
            <p:cNvSpPr/>
            <p:nvPr/>
          </p:nvSpPr>
          <p:spPr>
            <a:xfrm>
              <a:off x="4640263" y="1219200"/>
              <a:ext cx="123825" cy="123825"/>
            </a:xfrm>
            <a:custGeom>
              <a:rect b="b" l="l" r="r" t="t"/>
              <a:pathLst>
                <a:path extrusionOk="0" h="78" w="78">
                  <a:moveTo>
                    <a:pt x="0" y="0"/>
                  </a:moveTo>
                  <a:lnTo>
                    <a:pt x="0" y="78"/>
                  </a:lnTo>
                  <a:lnTo>
                    <a:pt x="78" y="78"/>
                  </a:lnTo>
                  <a:lnTo>
                    <a:pt x="78" y="0"/>
                  </a:lnTo>
                  <a:lnTo>
                    <a:pt x="0" y="0"/>
                  </a:lnTo>
                  <a:close/>
                  <a:moveTo>
                    <a:pt x="74" y="74"/>
                  </a:moveTo>
                  <a:lnTo>
                    <a:pt x="4" y="74"/>
                  </a:lnTo>
                  <a:lnTo>
                    <a:pt x="4" y="3"/>
                  </a:lnTo>
                  <a:lnTo>
                    <a:pt x="74" y="3"/>
                  </a:lnTo>
                  <a:lnTo>
                    <a:pt x="74"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943" name="Google Shape;943;p135"/>
          <p:cNvGrpSpPr/>
          <p:nvPr/>
        </p:nvGrpSpPr>
        <p:grpSpPr>
          <a:xfrm>
            <a:off x="630430" y="1988262"/>
            <a:ext cx="470610" cy="478327"/>
            <a:chOff x="6215424" y="4028218"/>
            <a:chExt cx="202814" cy="206140"/>
          </a:xfrm>
        </p:grpSpPr>
        <p:sp>
          <p:nvSpPr>
            <p:cNvPr id="944" name="Google Shape;944;p135"/>
            <p:cNvSpPr/>
            <p:nvPr/>
          </p:nvSpPr>
          <p:spPr>
            <a:xfrm>
              <a:off x="6251997" y="4071442"/>
              <a:ext cx="86400" cy="6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945" name="Google Shape;945;p135"/>
            <p:cNvSpPr/>
            <p:nvPr/>
          </p:nvSpPr>
          <p:spPr>
            <a:xfrm>
              <a:off x="6251997" y="4108014"/>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946" name="Google Shape;946;p135"/>
            <p:cNvSpPr/>
            <p:nvPr/>
          </p:nvSpPr>
          <p:spPr>
            <a:xfrm>
              <a:off x="6251997" y="4144589"/>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947" name="Google Shape;947;p135"/>
            <p:cNvSpPr/>
            <p:nvPr/>
          </p:nvSpPr>
          <p:spPr>
            <a:xfrm>
              <a:off x="6251997" y="4181161"/>
              <a:ext cx="129600" cy="99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sp>
          <p:nvSpPr>
            <p:cNvPr id="948" name="Google Shape;948;p135"/>
            <p:cNvSpPr/>
            <p:nvPr/>
          </p:nvSpPr>
          <p:spPr>
            <a:xfrm>
              <a:off x="6215424" y="4028218"/>
              <a:ext cx="202814" cy="206140"/>
            </a:xfrm>
            <a:custGeom>
              <a:rect b="b" l="l" r="r" t="t"/>
              <a:pathLst>
                <a:path extrusionOk="0" h="62" w="61">
                  <a:moveTo>
                    <a:pt x="48" y="0"/>
                  </a:moveTo>
                  <a:lnTo>
                    <a:pt x="0" y="0"/>
                  </a:lnTo>
                  <a:lnTo>
                    <a:pt x="0" y="62"/>
                  </a:lnTo>
                  <a:lnTo>
                    <a:pt x="61" y="62"/>
                  </a:lnTo>
                  <a:lnTo>
                    <a:pt x="61" y="13"/>
                  </a:lnTo>
                  <a:lnTo>
                    <a:pt x="48" y="0"/>
                  </a:lnTo>
                  <a:close/>
                  <a:moveTo>
                    <a:pt x="49" y="5"/>
                  </a:moveTo>
                  <a:lnTo>
                    <a:pt x="57" y="13"/>
                  </a:lnTo>
                  <a:lnTo>
                    <a:pt x="49" y="13"/>
                  </a:lnTo>
                  <a:lnTo>
                    <a:pt x="49" y="5"/>
                  </a:lnTo>
                  <a:close/>
                  <a:moveTo>
                    <a:pt x="2" y="59"/>
                  </a:moveTo>
                  <a:lnTo>
                    <a:pt x="2" y="3"/>
                  </a:lnTo>
                  <a:lnTo>
                    <a:pt x="46" y="3"/>
                  </a:lnTo>
                  <a:lnTo>
                    <a:pt x="46" y="15"/>
                  </a:lnTo>
                  <a:lnTo>
                    <a:pt x="59" y="15"/>
                  </a:lnTo>
                  <a:lnTo>
                    <a:pt x="59" y="59"/>
                  </a:lnTo>
                  <a:lnTo>
                    <a:pt x="2" y="5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chemeClr val="dk1"/>
                </a:solidFill>
                <a:latin typeface="Arial"/>
                <a:ea typeface="Arial"/>
                <a:cs typeface="Arial"/>
                <a:sym typeface="Arial"/>
              </a:endParaRPr>
            </a:p>
          </p:txBody>
        </p:sp>
      </p:grpSp>
      <p:grpSp>
        <p:nvGrpSpPr>
          <p:cNvPr id="949" name="Google Shape;949;p135"/>
          <p:cNvGrpSpPr/>
          <p:nvPr/>
        </p:nvGrpSpPr>
        <p:grpSpPr>
          <a:xfrm>
            <a:off x="646650" y="3272112"/>
            <a:ext cx="479163" cy="478593"/>
            <a:chOff x="4148138" y="53975"/>
            <a:chExt cx="1335088" cy="1333500"/>
          </a:xfrm>
        </p:grpSpPr>
        <p:sp>
          <p:nvSpPr>
            <p:cNvPr id="950" name="Google Shape;950;p135"/>
            <p:cNvSpPr/>
            <p:nvPr/>
          </p:nvSpPr>
          <p:spPr>
            <a:xfrm>
              <a:off x="4579938" y="236538"/>
              <a:ext cx="685800" cy="479425"/>
            </a:xfrm>
            <a:custGeom>
              <a:rect b="b" l="l" r="r" t="t"/>
              <a:pathLst>
                <a:path extrusionOk="0" h="302" w="432">
                  <a:moveTo>
                    <a:pt x="297" y="0"/>
                  </a:moveTo>
                  <a:lnTo>
                    <a:pt x="265" y="0"/>
                  </a:lnTo>
                  <a:lnTo>
                    <a:pt x="165" y="0"/>
                  </a:lnTo>
                  <a:lnTo>
                    <a:pt x="132" y="0"/>
                  </a:lnTo>
                  <a:lnTo>
                    <a:pt x="0" y="0"/>
                  </a:lnTo>
                  <a:lnTo>
                    <a:pt x="0" y="166"/>
                  </a:lnTo>
                  <a:lnTo>
                    <a:pt x="132" y="166"/>
                  </a:lnTo>
                  <a:lnTo>
                    <a:pt x="132" y="302"/>
                  </a:lnTo>
                  <a:lnTo>
                    <a:pt x="297" y="302"/>
                  </a:lnTo>
                  <a:lnTo>
                    <a:pt x="297" y="166"/>
                  </a:lnTo>
                  <a:lnTo>
                    <a:pt x="432" y="166"/>
                  </a:lnTo>
                  <a:lnTo>
                    <a:pt x="432" y="0"/>
                  </a:lnTo>
                  <a:lnTo>
                    <a:pt x="297" y="0"/>
                  </a:lnTo>
                  <a:close/>
                  <a:moveTo>
                    <a:pt x="130" y="131"/>
                  </a:moveTo>
                  <a:lnTo>
                    <a:pt x="35" y="131"/>
                  </a:lnTo>
                  <a:lnTo>
                    <a:pt x="35" y="35"/>
                  </a:lnTo>
                  <a:lnTo>
                    <a:pt x="130" y="35"/>
                  </a:lnTo>
                  <a:lnTo>
                    <a:pt x="130" y="131"/>
                  </a:lnTo>
                  <a:close/>
                  <a:moveTo>
                    <a:pt x="168" y="35"/>
                  </a:moveTo>
                  <a:lnTo>
                    <a:pt x="262" y="35"/>
                  </a:lnTo>
                  <a:lnTo>
                    <a:pt x="262" y="131"/>
                  </a:lnTo>
                  <a:lnTo>
                    <a:pt x="168" y="131"/>
                  </a:lnTo>
                  <a:lnTo>
                    <a:pt x="168" y="35"/>
                  </a:lnTo>
                  <a:close/>
                  <a:moveTo>
                    <a:pt x="262" y="267"/>
                  </a:moveTo>
                  <a:lnTo>
                    <a:pt x="168" y="267"/>
                  </a:lnTo>
                  <a:lnTo>
                    <a:pt x="168" y="171"/>
                  </a:lnTo>
                  <a:lnTo>
                    <a:pt x="262" y="171"/>
                  </a:lnTo>
                  <a:lnTo>
                    <a:pt x="262" y="267"/>
                  </a:lnTo>
                  <a:close/>
                  <a:moveTo>
                    <a:pt x="397" y="131"/>
                  </a:moveTo>
                  <a:lnTo>
                    <a:pt x="300" y="131"/>
                  </a:lnTo>
                  <a:lnTo>
                    <a:pt x="300" y="35"/>
                  </a:lnTo>
                  <a:lnTo>
                    <a:pt x="397" y="35"/>
                  </a:lnTo>
                  <a:lnTo>
                    <a:pt x="397" y="13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1" name="Google Shape;951;p135"/>
            <p:cNvSpPr/>
            <p:nvPr/>
          </p:nvSpPr>
          <p:spPr>
            <a:xfrm>
              <a:off x="4148138" y="53975"/>
              <a:ext cx="1335088" cy="1333500"/>
            </a:xfrm>
            <a:custGeom>
              <a:rect b="b" l="l" r="r" t="t"/>
              <a:pathLst>
                <a:path extrusionOk="0" h="840" w="841">
                  <a:moveTo>
                    <a:pt x="0" y="0"/>
                  </a:moveTo>
                  <a:lnTo>
                    <a:pt x="0" y="538"/>
                  </a:lnTo>
                  <a:lnTo>
                    <a:pt x="0" y="674"/>
                  </a:lnTo>
                  <a:lnTo>
                    <a:pt x="0" y="704"/>
                  </a:lnTo>
                  <a:lnTo>
                    <a:pt x="0" y="840"/>
                  </a:lnTo>
                  <a:lnTo>
                    <a:pt x="133" y="840"/>
                  </a:lnTo>
                  <a:lnTo>
                    <a:pt x="166" y="840"/>
                  </a:lnTo>
                  <a:lnTo>
                    <a:pt x="266" y="840"/>
                  </a:lnTo>
                  <a:lnTo>
                    <a:pt x="299" y="840"/>
                  </a:lnTo>
                  <a:lnTo>
                    <a:pt x="432" y="840"/>
                  </a:lnTo>
                  <a:lnTo>
                    <a:pt x="542" y="840"/>
                  </a:lnTo>
                  <a:lnTo>
                    <a:pt x="675" y="840"/>
                  </a:lnTo>
                  <a:lnTo>
                    <a:pt x="708" y="840"/>
                  </a:lnTo>
                  <a:lnTo>
                    <a:pt x="841" y="840"/>
                  </a:lnTo>
                  <a:lnTo>
                    <a:pt x="841" y="704"/>
                  </a:lnTo>
                  <a:lnTo>
                    <a:pt x="841" y="674"/>
                  </a:lnTo>
                  <a:lnTo>
                    <a:pt x="841" y="569"/>
                  </a:lnTo>
                  <a:lnTo>
                    <a:pt x="841" y="538"/>
                  </a:lnTo>
                  <a:lnTo>
                    <a:pt x="841" y="402"/>
                  </a:lnTo>
                  <a:lnTo>
                    <a:pt x="841" y="0"/>
                  </a:lnTo>
                  <a:lnTo>
                    <a:pt x="0" y="0"/>
                  </a:lnTo>
                  <a:close/>
                  <a:moveTo>
                    <a:pt x="35" y="669"/>
                  </a:moveTo>
                  <a:lnTo>
                    <a:pt x="35" y="573"/>
                  </a:lnTo>
                  <a:lnTo>
                    <a:pt x="131" y="573"/>
                  </a:lnTo>
                  <a:lnTo>
                    <a:pt x="131" y="669"/>
                  </a:lnTo>
                  <a:lnTo>
                    <a:pt x="35" y="669"/>
                  </a:lnTo>
                  <a:close/>
                  <a:moveTo>
                    <a:pt x="168" y="534"/>
                  </a:moveTo>
                  <a:lnTo>
                    <a:pt x="168" y="437"/>
                  </a:lnTo>
                  <a:lnTo>
                    <a:pt x="264" y="437"/>
                  </a:lnTo>
                  <a:lnTo>
                    <a:pt x="264" y="534"/>
                  </a:lnTo>
                  <a:lnTo>
                    <a:pt x="168" y="534"/>
                  </a:lnTo>
                  <a:close/>
                  <a:moveTo>
                    <a:pt x="301" y="805"/>
                  </a:moveTo>
                  <a:lnTo>
                    <a:pt x="301" y="709"/>
                  </a:lnTo>
                  <a:lnTo>
                    <a:pt x="397" y="709"/>
                  </a:lnTo>
                  <a:lnTo>
                    <a:pt x="397" y="805"/>
                  </a:lnTo>
                  <a:lnTo>
                    <a:pt x="301" y="805"/>
                  </a:lnTo>
                  <a:close/>
                  <a:moveTo>
                    <a:pt x="264" y="805"/>
                  </a:moveTo>
                  <a:lnTo>
                    <a:pt x="168" y="805"/>
                  </a:lnTo>
                  <a:lnTo>
                    <a:pt x="168" y="709"/>
                  </a:lnTo>
                  <a:lnTo>
                    <a:pt x="264" y="709"/>
                  </a:lnTo>
                  <a:lnTo>
                    <a:pt x="264" y="805"/>
                  </a:lnTo>
                  <a:close/>
                  <a:moveTo>
                    <a:pt x="131" y="805"/>
                  </a:moveTo>
                  <a:lnTo>
                    <a:pt x="35" y="805"/>
                  </a:lnTo>
                  <a:lnTo>
                    <a:pt x="35" y="709"/>
                  </a:lnTo>
                  <a:lnTo>
                    <a:pt x="131" y="709"/>
                  </a:lnTo>
                  <a:lnTo>
                    <a:pt x="131" y="805"/>
                  </a:lnTo>
                  <a:close/>
                  <a:moveTo>
                    <a:pt x="168" y="669"/>
                  </a:moveTo>
                  <a:lnTo>
                    <a:pt x="168" y="573"/>
                  </a:lnTo>
                  <a:lnTo>
                    <a:pt x="264" y="573"/>
                  </a:lnTo>
                  <a:lnTo>
                    <a:pt x="264" y="669"/>
                  </a:lnTo>
                  <a:lnTo>
                    <a:pt x="168" y="669"/>
                  </a:lnTo>
                  <a:close/>
                  <a:moveTo>
                    <a:pt x="577" y="805"/>
                  </a:moveTo>
                  <a:lnTo>
                    <a:pt x="577" y="709"/>
                  </a:lnTo>
                  <a:lnTo>
                    <a:pt x="673" y="709"/>
                  </a:lnTo>
                  <a:lnTo>
                    <a:pt x="673" y="805"/>
                  </a:lnTo>
                  <a:lnTo>
                    <a:pt x="577" y="805"/>
                  </a:lnTo>
                  <a:close/>
                  <a:moveTo>
                    <a:pt x="806" y="669"/>
                  </a:moveTo>
                  <a:lnTo>
                    <a:pt x="710" y="669"/>
                  </a:lnTo>
                  <a:lnTo>
                    <a:pt x="710" y="573"/>
                  </a:lnTo>
                  <a:lnTo>
                    <a:pt x="806" y="573"/>
                  </a:lnTo>
                  <a:lnTo>
                    <a:pt x="806" y="669"/>
                  </a:lnTo>
                  <a:close/>
                  <a:moveTo>
                    <a:pt x="806" y="805"/>
                  </a:moveTo>
                  <a:lnTo>
                    <a:pt x="710" y="805"/>
                  </a:lnTo>
                  <a:lnTo>
                    <a:pt x="710" y="709"/>
                  </a:lnTo>
                  <a:lnTo>
                    <a:pt x="806" y="709"/>
                  </a:lnTo>
                  <a:lnTo>
                    <a:pt x="806" y="805"/>
                  </a:lnTo>
                  <a:close/>
                  <a:moveTo>
                    <a:pt x="710" y="534"/>
                  </a:moveTo>
                  <a:lnTo>
                    <a:pt x="710" y="437"/>
                  </a:lnTo>
                  <a:lnTo>
                    <a:pt x="806" y="437"/>
                  </a:lnTo>
                  <a:lnTo>
                    <a:pt x="806" y="534"/>
                  </a:lnTo>
                  <a:lnTo>
                    <a:pt x="710" y="534"/>
                  </a:lnTo>
                  <a:close/>
                  <a:moveTo>
                    <a:pt x="675" y="402"/>
                  </a:moveTo>
                  <a:lnTo>
                    <a:pt x="675" y="538"/>
                  </a:lnTo>
                  <a:lnTo>
                    <a:pt x="675" y="569"/>
                  </a:lnTo>
                  <a:lnTo>
                    <a:pt x="675" y="674"/>
                  </a:lnTo>
                  <a:lnTo>
                    <a:pt x="542" y="674"/>
                  </a:lnTo>
                  <a:lnTo>
                    <a:pt x="542" y="805"/>
                  </a:lnTo>
                  <a:lnTo>
                    <a:pt x="432" y="805"/>
                  </a:lnTo>
                  <a:lnTo>
                    <a:pt x="432" y="674"/>
                  </a:lnTo>
                  <a:lnTo>
                    <a:pt x="299" y="674"/>
                  </a:lnTo>
                  <a:lnTo>
                    <a:pt x="299" y="569"/>
                  </a:lnTo>
                  <a:lnTo>
                    <a:pt x="299" y="538"/>
                  </a:lnTo>
                  <a:lnTo>
                    <a:pt x="299" y="402"/>
                  </a:lnTo>
                  <a:lnTo>
                    <a:pt x="133" y="402"/>
                  </a:lnTo>
                  <a:lnTo>
                    <a:pt x="133" y="538"/>
                  </a:lnTo>
                  <a:lnTo>
                    <a:pt x="34" y="538"/>
                  </a:lnTo>
                  <a:lnTo>
                    <a:pt x="34" y="34"/>
                  </a:lnTo>
                  <a:lnTo>
                    <a:pt x="807" y="34"/>
                  </a:lnTo>
                  <a:lnTo>
                    <a:pt x="807" y="402"/>
                  </a:lnTo>
                  <a:lnTo>
                    <a:pt x="675" y="4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952" name="Google Shape;952;p135"/>
          <p:cNvGrpSpPr/>
          <p:nvPr/>
        </p:nvGrpSpPr>
        <p:grpSpPr>
          <a:xfrm>
            <a:off x="636286" y="2653998"/>
            <a:ext cx="471655" cy="471655"/>
            <a:chOff x="4287838" y="1854201"/>
            <a:chExt cx="149225" cy="149225"/>
          </a:xfrm>
        </p:grpSpPr>
        <p:sp>
          <p:nvSpPr>
            <p:cNvPr id="953" name="Google Shape;953;p135"/>
            <p:cNvSpPr/>
            <p:nvPr/>
          </p:nvSpPr>
          <p:spPr>
            <a:xfrm>
              <a:off x="4287838" y="1854201"/>
              <a:ext cx="149225" cy="149225"/>
            </a:xfrm>
            <a:custGeom>
              <a:rect b="b" l="l" r="r" t="t"/>
              <a:pathLst>
                <a:path extrusionOk="0" h="94" w="94">
                  <a:moveTo>
                    <a:pt x="0" y="0"/>
                  </a:moveTo>
                  <a:lnTo>
                    <a:pt x="0" y="94"/>
                  </a:lnTo>
                  <a:lnTo>
                    <a:pt x="94" y="94"/>
                  </a:lnTo>
                  <a:lnTo>
                    <a:pt x="94" y="0"/>
                  </a:lnTo>
                  <a:lnTo>
                    <a:pt x="0" y="0"/>
                  </a:lnTo>
                  <a:close/>
                  <a:moveTo>
                    <a:pt x="90" y="90"/>
                  </a:moveTo>
                  <a:lnTo>
                    <a:pt x="4" y="90"/>
                  </a:lnTo>
                  <a:lnTo>
                    <a:pt x="4" y="4"/>
                  </a:lnTo>
                  <a:lnTo>
                    <a:pt x="90" y="4"/>
                  </a:lnTo>
                  <a:lnTo>
                    <a:pt x="90" y="9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cxnSp>
          <p:nvCxnSpPr>
            <p:cNvPr id="954" name="Google Shape;954;p135"/>
            <p:cNvCxnSpPr/>
            <p:nvPr/>
          </p:nvCxnSpPr>
          <p:spPr>
            <a:xfrm>
              <a:off x="4375150" y="1884363"/>
              <a:ext cx="0" cy="0"/>
            </a:xfrm>
            <a:prstGeom prst="straightConnector1">
              <a:avLst/>
            </a:prstGeom>
            <a:noFill/>
            <a:ln>
              <a:noFill/>
            </a:ln>
          </p:spPr>
        </p:cxnSp>
        <p:cxnSp>
          <p:nvCxnSpPr>
            <p:cNvPr id="955" name="Google Shape;955;p135"/>
            <p:cNvCxnSpPr/>
            <p:nvPr/>
          </p:nvCxnSpPr>
          <p:spPr>
            <a:xfrm>
              <a:off x="4375150" y="1884363"/>
              <a:ext cx="0" cy="0"/>
            </a:xfrm>
            <a:prstGeom prst="straightConnector1">
              <a:avLst/>
            </a:prstGeom>
            <a:noFill/>
            <a:ln>
              <a:noFill/>
            </a:ln>
          </p:spPr>
        </p:cxnSp>
        <p:sp>
          <p:nvSpPr>
            <p:cNvPr id="956" name="Google Shape;956;p135"/>
            <p:cNvSpPr/>
            <p:nvPr/>
          </p:nvSpPr>
          <p:spPr>
            <a:xfrm>
              <a:off x="4308475" y="1881188"/>
              <a:ext cx="101600" cy="96838"/>
            </a:xfrm>
            <a:custGeom>
              <a:rect b="b" l="l" r="r" t="t"/>
              <a:pathLst>
                <a:path extrusionOk="0" h="125" w="131">
                  <a:moveTo>
                    <a:pt x="94" y="106"/>
                  </a:moveTo>
                  <a:cubicBezTo>
                    <a:pt x="94" y="117"/>
                    <a:pt x="102" y="125"/>
                    <a:pt x="112" y="125"/>
                  </a:cubicBezTo>
                  <a:cubicBezTo>
                    <a:pt x="123" y="125"/>
                    <a:pt x="131" y="117"/>
                    <a:pt x="131" y="106"/>
                  </a:cubicBezTo>
                  <a:cubicBezTo>
                    <a:pt x="131" y="96"/>
                    <a:pt x="123" y="87"/>
                    <a:pt x="112" y="87"/>
                  </a:cubicBezTo>
                  <a:cubicBezTo>
                    <a:pt x="106" y="87"/>
                    <a:pt x="101" y="90"/>
                    <a:pt x="97" y="95"/>
                  </a:cubicBezTo>
                  <a:cubicBezTo>
                    <a:pt x="97" y="96"/>
                    <a:pt x="97" y="96"/>
                    <a:pt x="97" y="96"/>
                  </a:cubicBezTo>
                  <a:cubicBezTo>
                    <a:pt x="38" y="65"/>
                    <a:pt x="38" y="65"/>
                    <a:pt x="38" y="65"/>
                  </a:cubicBezTo>
                  <a:cubicBezTo>
                    <a:pt x="38" y="64"/>
                    <a:pt x="38" y="64"/>
                    <a:pt x="38" y="64"/>
                  </a:cubicBezTo>
                  <a:cubicBezTo>
                    <a:pt x="38" y="64"/>
                    <a:pt x="38" y="63"/>
                    <a:pt x="38" y="62"/>
                  </a:cubicBezTo>
                  <a:cubicBezTo>
                    <a:pt x="38" y="62"/>
                    <a:pt x="38" y="61"/>
                    <a:pt x="38" y="60"/>
                  </a:cubicBezTo>
                  <a:cubicBezTo>
                    <a:pt x="38" y="60"/>
                    <a:pt x="38" y="60"/>
                    <a:pt x="38" y="60"/>
                  </a:cubicBezTo>
                  <a:cubicBezTo>
                    <a:pt x="97" y="29"/>
                    <a:pt x="97" y="29"/>
                    <a:pt x="97" y="29"/>
                  </a:cubicBezTo>
                  <a:cubicBezTo>
                    <a:pt x="97" y="29"/>
                    <a:pt x="97" y="29"/>
                    <a:pt x="97" y="29"/>
                  </a:cubicBezTo>
                  <a:cubicBezTo>
                    <a:pt x="101" y="34"/>
                    <a:pt x="106" y="37"/>
                    <a:pt x="112" y="37"/>
                  </a:cubicBezTo>
                  <a:cubicBezTo>
                    <a:pt x="123" y="37"/>
                    <a:pt x="131" y="29"/>
                    <a:pt x="131" y="18"/>
                  </a:cubicBezTo>
                  <a:cubicBezTo>
                    <a:pt x="131" y="8"/>
                    <a:pt x="123" y="0"/>
                    <a:pt x="112" y="0"/>
                  </a:cubicBezTo>
                  <a:cubicBezTo>
                    <a:pt x="102" y="0"/>
                    <a:pt x="94" y="8"/>
                    <a:pt x="94" y="18"/>
                  </a:cubicBezTo>
                  <a:cubicBezTo>
                    <a:pt x="94" y="19"/>
                    <a:pt x="94" y="20"/>
                    <a:pt x="94" y="21"/>
                  </a:cubicBezTo>
                  <a:cubicBezTo>
                    <a:pt x="94" y="21"/>
                    <a:pt x="94" y="21"/>
                    <a:pt x="94" y="21"/>
                  </a:cubicBezTo>
                  <a:cubicBezTo>
                    <a:pt x="35" y="52"/>
                    <a:pt x="35" y="52"/>
                    <a:pt x="35" y="52"/>
                  </a:cubicBezTo>
                  <a:cubicBezTo>
                    <a:pt x="34" y="52"/>
                    <a:pt x="34" y="52"/>
                    <a:pt x="34" y="52"/>
                  </a:cubicBezTo>
                  <a:cubicBezTo>
                    <a:pt x="31" y="47"/>
                    <a:pt x="25" y="44"/>
                    <a:pt x="19" y="44"/>
                  </a:cubicBezTo>
                  <a:cubicBezTo>
                    <a:pt x="9" y="44"/>
                    <a:pt x="0" y="52"/>
                    <a:pt x="0" y="62"/>
                  </a:cubicBezTo>
                  <a:cubicBezTo>
                    <a:pt x="0" y="73"/>
                    <a:pt x="9" y="81"/>
                    <a:pt x="19" y="81"/>
                  </a:cubicBezTo>
                  <a:cubicBezTo>
                    <a:pt x="25" y="81"/>
                    <a:pt x="31" y="78"/>
                    <a:pt x="34" y="73"/>
                  </a:cubicBezTo>
                  <a:cubicBezTo>
                    <a:pt x="35" y="73"/>
                    <a:pt x="35" y="73"/>
                    <a:pt x="35" y="73"/>
                  </a:cubicBezTo>
                  <a:cubicBezTo>
                    <a:pt x="94" y="104"/>
                    <a:pt x="94" y="104"/>
                    <a:pt x="94" y="104"/>
                  </a:cubicBezTo>
                  <a:cubicBezTo>
                    <a:pt x="94" y="104"/>
                    <a:pt x="94" y="104"/>
                    <a:pt x="94" y="104"/>
                  </a:cubicBezTo>
                  <a:cubicBezTo>
                    <a:pt x="94" y="105"/>
                    <a:pt x="94" y="106"/>
                    <a:pt x="94" y="106"/>
                  </a:cubicBezTo>
                  <a:close/>
                  <a:moveTo>
                    <a:pt x="112" y="96"/>
                  </a:moveTo>
                  <a:cubicBezTo>
                    <a:pt x="118" y="96"/>
                    <a:pt x="123" y="100"/>
                    <a:pt x="123" y="106"/>
                  </a:cubicBezTo>
                  <a:cubicBezTo>
                    <a:pt x="123" y="112"/>
                    <a:pt x="118" y="117"/>
                    <a:pt x="112" y="117"/>
                  </a:cubicBezTo>
                  <a:cubicBezTo>
                    <a:pt x="107" y="117"/>
                    <a:pt x="102" y="112"/>
                    <a:pt x="102" y="106"/>
                  </a:cubicBezTo>
                  <a:cubicBezTo>
                    <a:pt x="102" y="100"/>
                    <a:pt x="107" y="96"/>
                    <a:pt x="112" y="96"/>
                  </a:cubicBezTo>
                  <a:close/>
                  <a:moveTo>
                    <a:pt x="112" y="8"/>
                  </a:moveTo>
                  <a:cubicBezTo>
                    <a:pt x="118" y="8"/>
                    <a:pt x="123" y="13"/>
                    <a:pt x="123" y="18"/>
                  </a:cubicBezTo>
                  <a:cubicBezTo>
                    <a:pt x="123" y="24"/>
                    <a:pt x="118" y="29"/>
                    <a:pt x="112" y="29"/>
                  </a:cubicBezTo>
                  <a:cubicBezTo>
                    <a:pt x="107" y="29"/>
                    <a:pt x="102" y="24"/>
                    <a:pt x="102" y="18"/>
                  </a:cubicBezTo>
                  <a:cubicBezTo>
                    <a:pt x="102" y="13"/>
                    <a:pt x="107" y="8"/>
                    <a:pt x="112" y="8"/>
                  </a:cubicBezTo>
                  <a:close/>
                  <a:moveTo>
                    <a:pt x="19" y="73"/>
                  </a:moveTo>
                  <a:cubicBezTo>
                    <a:pt x="13" y="73"/>
                    <a:pt x="9" y="68"/>
                    <a:pt x="9" y="62"/>
                  </a:cubicBezTo>
                  <a:cubicBezTo>
                    <a:pt x="9" y="57"/>
                    <a:pt x="13" y="52"/>
                    <a:pt x="19" y="52"/>
                  </a:cubicBezTo>
                  <a:cubicBezTo>
                    <a:pt x="25" y="52"/>
                    <a:pt x="30" y="57"/>
                    <a:pt x="30" y="62"/>
                  </a:cubicBezTo>
                  <a:cubicBezTo>
                    <a:pt x="30" y="68"/>
                    <a:pt x="25" y="73"/>
                    <a:pt x="19" y="7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sp>
        <p:nvSpPr>
          <p:cNvPr id="957" name="Google Shape;957;p135"/>
          <p:cNvSpPr txBox="1"/>
          <p:nvPr/>
        </p:nvSpPr>
        <p:spPr>
          <a:xfrm>
            <a:off x="1267626" y="1438900"/>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Verwerken van alle input uit de</a:t>
            </a:r>
            <a:r>
              <a:rPr lang="en" sz="1600"/>
              <a:t> thematische </a:t>
            </a:r>
            <a:r>
              <a:rPr b="0" i="0" lang="en" sz="1600" u="none" cap="none" strike="noStrike">
                <a:solidFill>
                  <a:srgbClr val="000000"/>
                </a:solidFill>
                <a:latin typeface="Arial"/>
                <a:ea typeface="Arial"/>
                <a:cs typeface="Arial"/>
                <a:sym typeface="Arial"/>
              </a:rPr>
              <a:t>werkgroep</a:t>
            </a:r>
            <a:endParaRPr/>
          </a:p>
        </p:txBody>
      </p:sp>
      <p:sp>
        <p:nvSpPr>
          <p:cNvPr id="958" name="Google Shape;958;p135"/>
          <p:cNvSpPr txBox="1"/>
          <p:nvPr/>
        </p:nvSpPr>
        <p:spPr>
          <a:xfrm>
            <a:off x="1267622" y="195974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Rondsturen van een</a:t>
            </a:r>
            <a:r>
              <a:rPr lang="en" sz="1600"/>
              <a:t> verslag v</a:t>
            </a:r>
            <a:r>
              <a:rPr b="0" i="0" lang="en" sz="1600" u="none" cap="none" strike="noStrike">
                <a:solidFill>
                  <a:srgbClr val="000000"/>
                </a:solidFill>
                <a:latin typeface="Arial"/>
                <a:ea typeface="Arial"/>
                <a:cs typeface="Arial"/>
                <a:sym typeface="Arial"/>
              </a:rPr>
              <a:t>an deze werkgroep. Feedback is zeker welkom</a:t>
            </a:r>
            <a:endParaRPr/>
          </a:p>
        </p:txBody>
      </p:sp>
      <p:sp>
        <p:nvSpPr>
          <p:cNvPr id="959" name="Google Shape;959;p135"/>
          <p:cNvSpPr txBox="1"/>
          <p:nvPr/>
        </p:nvSpPr>
        <p:spPr>
          <a:xfrm>
            <a:off x="1267574" y="2720475"/>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Feedback capteren via GitHub!</a:t>
            </a:r>
            <a:endParaRPr/>
          </a:p>
        </p:txBody>
      </p:sp>
      <p:sp>
        <p:nvSpPr>
          <p:cNvPr id="960" name="Google Shape;960;p135"/>
          <p:cNvSpPr txBox="1"/>
          <p:nvPr/>
        </p:nvSpPr>
        <p:spPr>
          <a:xfrm>
            <a:off x="1267624" y="3239549"/>
            <a:ext cx="67683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600"/>
              <a:t>Itereren op deze versie van het </a:t>
            </a:r>
            <a:r>
              <a:rPr b="0" i="0" lang="en" sz="1600" u="none" cap="none" strike="noStrike">
                <a:solidFill>
                  <a:srgbClr val="000000"/>
                </a:solidFill>
                <a:latin typeface="Arial"/>
                <a:ea typeface="Arial"/>
                <a:cs typeface="Arial"/>
                <a:sym typeface="Arial"/>
              </a:rPr>
              <a:t>semantisch model a.d.h.v. deze gecapteerde feedback</a:t>
            </a:r>
            <a:endParaRPr/>
          </a:p>
        </p:txBody>
      </p:sp>
      <p:sp>
        <p:nvSpPr>
          <p:cNvPr id="961" name="Google Shape;961;p13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Volgende</a:t>
            </a:r>
            <a:r>
              <a:rPr b="1" i="0" lang="en" sz="3200" u="none" cap="none" strike="noStrike">
                <a:solidFill>
                  <a:srgbClr val="000000"/>
                </a:solidFill>
                <a:latin typeface="Arial"/>
                <a:ea typeface="Arial"/>
                <a:cs typeface="Arial"/>
                <a:sym typeface="Arial"/>
              </a:rPr>
              <a:t> stappen (2)</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6"/>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36"/>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968" name="Google Shape;968;p136"/>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dk1"/>
                </a:solidFill>
                <a:latin typeface="Arial"/>
                <a:ea typeface="Arial"/>
                <a:cs typeface="Arial"/>
                <a:sym typeface="Arial"/>
              </a:rPr>
              <a:t>Feedback kan gegeven worden via mail naar onderstaande contacten:</a:t>
            </a:r>
            <a:endParaRPr sz="1300"/>
          </a:p>
          <a:p>
            <a:pPr indent="-279400" lvl="0" marL="285750" marR="0" rtl="0" algn="l">
              <a:lnSpc>
                <a:spcPct val="100000"/>
              </a:lnSpc>
              <a:spcBef>
                <a:spcPts val="0"/>
              </a:spcBef>
              <a:spcAft>
                <a:spcPts val="0"/>
              </a:spcAft>
              <a:buClr>
                <a:schemeClr val="dk1"/>
              </a:buClr>
              <a:buSzPts val="1300"/>
              <a:buFont typeface="Arial"/>
              <a:buChar char="•"/>
            </a:pPr>
            <a:r>
              <a:rPr lang="en" sz="1300" u="sng">
                <a:solidFill>
                  <a:schemeClr val="hlink"/>
                </a:solidFill>
                <a:hlinkClick r:id="rId3"/>
              </a:rPr>
              <a:t>laurens.vercauteren@vlaanderen.be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4"/>
              </a:rPr>
              <a:t>jitse.decock@vlaanderen.be</a:t>
            </a:r>
            <a:endParaRPr sz="1300">
              <a:solidFill>
                <a:schemeClr val="dk1"/>
              </a:solidFill>
            </a:endParaRPr>
          </a:p>
          <a:p>
            <a:pPr indent="-279400" lvl="0" marL="285750" marR="0" rtl="0" algn="l">
              <a:lnSpc>
                <a:spcPct val="100000"/>
              </a:lnSpc>
              <a:spcBef>
                <a:spcPts val="0"/>
              </a:spcBef>
              <a:spcAft>
                <a:spcPts val="0"/>
              </a:spcAft>
              <a:buClr>
                <a:schemeClr val="dk1"/>
              </a:buClr>
              <a:buSzPts val="1300"/>
              <a:buChar char="•"/>
            </a:pPr>
            <a:r>
              <a:rPr lang="en" sz="1300" u="sng">
                <a:solidFill>
                  <a:schemeClr val="hlink"/>
                </a:solidFill>
                <a:hlinkClick r:id="rId5"/>
              </a:rPr>
              <a:t>eva.derore@vlaanderen.be</a:t>
            </a:r>
            <a:r>
              <a:rPr lang="en" sz="1300">
                <a:solidFill>
                  <a:schemeClr val="dk1"/>
                </a:solidFill>
              </a:rPr>
              <a:t> </a:t>
            </a:r>
            <a:endParaRPr b="0" i="0" sz="1500" u="none" cap="none" strike="noStrike">
              <a:solidFill>
                <a:schemeClr val="dk1"/>
              </a:solidFill>
              <a:latin typeface="Arial"/>
              <a:ea typeface="Arial"/>
              <a:cs typeface="Arial"/>
              <a:sym typeface="Arial"/>
            </a:endParaRPr>
          </a:p>
        </p:txBody>
      </p:sp>
      <p:sp>
        <p:nvSpPr>
          <p:cNvPr id="969" name="Google Shape;969;p136"/>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0" name="Google Shape;970;p136"/>
          <p:cNvPicPr preferRelativeResize="0"/>
          <p:nvPr/>
        </p:nvPicPr>
        <p:blipFill rotWithShape="1">
          <a:blip r:embed="rId6">
            <a:alphaModFix/>
          </a:blip>
          <a:srcRect b="0" l="0" r="0" t="0"/>
          <a:stretch/>
        </p:blipFill>
        <p:spPr>
          <a:xfrm>
            <a:off x="6044652" y="1522121"/>
            <a:ext cx="1577413" cy="548455"/>
          </a:xfrm>
          <a:prstGeom prst="rect">
            <a:avLst/>
          </a:prstGeom>
          <a:noFill/>
          <a:ln>
            <a:noFill/>
          </a:ln>
        </p:spPr>
      </p:pic>
      <p:sp>
        <p:nvSpPr>
          <p:cNvPr id="971" name="Google Shape;971;p136"/>
          <p:cNvSpPr txBox="1"/>
          <p:nvPr/>
        </p:nvSpPr>
        <p:spPr>
          <a:xfrm>
            <a:off x="5114189" y="2439483"/>
            <a:ext cx="3356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500" u="none" cap="none" strike="noStrike">
                <a:solidFill>
                  <a:schemeClr val="lt1"/>
                </a:solidFill>
                <a:latin typeface="Arial"/>
                <a:ea typeface="Arial"/>
                <a:cs typeface="Arial"/>
                <a:sym typeface="Arial"/>
              </a:rPr>
              <a:t>Feedback kan gegeven worden via GitHub op onderstaande </a:t>
            </a:r>
            <a:r>
              <a:rPr b="0" i="0" lang="en" sz="1500" u="none" cap="none" strike="noStrike">
                <a:solidFill>
                  <a:schemeClr val="lt1"/>
                </a:solidFill>
                <a:latin typeface="Arial"/>
                <a:ea typeface="Arial"/>
                <a:cs typeface="Arial"/>
                <a:sym typeface="Arial"/>
              </a:rPr>
              <a:t>link</a:t>
            </a:r>
            <a:r>
              <a:rPr b="0" i="0" lang="en" sz="1500" u="none" cap="none" strike="noStrike">
                <a:solidFill>
                  <a:schemeClr val="lt1"/>
                </a:solidFill>
                <a:latin typeface="Arial"/>
                <a:ea typeface="Arial"/>
                <a:cs typeface="Arial"/>
                <a:sym typeface="Arial"/>
              </a:rPr>
              <a:t>:</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lang="en" sz="1500" u="sng">
                <a:solidFill>
                  <a:schemeClr val="hlink"/>
                </a:solidFill>
                <a:hlinkClick r:id="rId7"/>
              </a:rPr>
              <a:t>https://github.com/Informatievlaanderen/OSLOthema-DoelgerichtDigitaalTransformeren/issues</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p:txBody>
      </p:sp>
      <p:sp>
        <p:nvSpPr>
          <p:cNvPr id="972" name="Google Shape;972;p13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Feedback</a:t>
            </a:r>
            <a:endParaRPr/>
          </a:p>
        </p:txBody>
      </p:sp>
      <p:sp>
        <p:nvSpPr>
          <p:cNvPr id="973" name="Google Shape;973;p136"/>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37"/>
          <p:cNvSpPr/>
          <p:nvPr/>
        </p:nvSpPr>
        <p:spPr>
          <a:xfrm>
            <a:off x="591854" y="4142200"/>
            <a:ext cx="1659600" cy="9159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9" name="Google Shape;979;p13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Roadmap </a:t>
            </a:r>
            <a:r>
              <a:rPr b="1" i="0" lang="en" sz="3200" u="none" cap="none" strike="noStrike">
                <a:solidFill>
                  <a:srgbClr val="000000"/>
                </a:solidFill>
                <a:latin typeface="Arial"/>
                <a:ea typeface="Arial"/>
                <a:cs typeface="Arial"/>
                <a:sym typeface="Arial"/>
              </a:rPr>
              <a:t>OSLO traj</a:t>
            </a:r>
            <a:r>
              <a:rPr b="1" i="0" lang="en" sz="3200" u="none" cap="none" strike="noStrike">
                <a:solidFill>
                  <a:srgbClr val="000000"/>
                </a:solidFill>
                <a:latin typeface="Arial"/>
                <a:ea typeface="Arial"/>
                <a:cs typeface="Arial"/>
                <a:sym typeface="Arial"/>
              </a:rPr>
              <a:t>ect Doelgericht Di</a:t>
            </a:r>
            <a:r>
              <a:rPr b="1" lang="en" sz="3200"/>
              <a:t>gitaal Transformeren</a:t>
            </a:r>
            <a:endParaRPr/>
          </a:p>
        </p:txBody>
      </p:sp>
      <p:sp>
        <p:nvSpPr>
          <p:cNvPr id="980" name="Google Shape;980;p137"/>
          <p:cNvSpPr/>
          <p:nvPr/>
        </p:nvSpPr>
        <p:spPr>
          <a:xfrm rot="5400000">
            <a:off x="8483527" y="2499710"/>
            <a:ext cx="321600" cy="149700"/>
          </a:xfrm>
          <a:prstGeom prst="triangle">
            <a:avLst>
              <a:gd fmla="val 50000" name="adj"/>
            </a:avLst>
          </a:prstGeom>
          <a:solidFill>
            <a:srgbClr val="F0D70F"/>
          </a:solidFill>
          <a:ln>
            <a:noFill/>
          </a:ln>
        </p:spPr>
        <p:txBody>
          <a:bodyPr anchorCtr="0" anchor="t" bIns="25700" lIns="51400" spcFirstLastPara="1" rIns="51400" wrap="square" tIns="25700">
            <a:noAutofit/>
          </a:bodyPr>
          <a:lstStyle/>
          <a:p>
            <a:pPr indent="0" lvl="0" marL="0" marR="0" rtl="0" algn="ctr">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p:txBody>
      </p:sp>
      <p:cxnSp>
        <p:nvCxnSpPr>
          <p:cNvPr id="981" name="Google Shape;981;p137"/>
          <p:cNvCxnSpPr/>
          <p:nvPr/>
        </p:nvCxnSpPr>
        <p:spPr>
          <a:xfrm>
            <a:off x="2686051" y="2663781"/>
            <a:ext cx="0" cy="547500"/>
          </a:xfrm>
          <a:prstGeom prst="straightConnector1">
            <a:avLst/>
          </a:prstGeom>
          <a:noFill/>
          <a:ln cap="sq" cmpd="sng" w="12700">
            <a:solidFill>
              <a:srgbClr val="6B6B6B"/>
            </a:solidFill>
            <a:prstDash val="solid"/>
            <a:round/>
            <a:headEnd len="sm" w="sm" type="none"/>
            <a:tailEnd len="med" w="med" type="diamond"/>
          </a:ln>
        </p:spPr>
      </p:cxnSp>
      <p:sp>
        <p:nvSpPr>
          <p:cNvPr id="982" name="Google Shape;982;p137"/>
          <p:cNvSpPr txBox="1"/>
          <p:nvPr/>
        </p:nvSpPr>
        <p:spPr>
          <a:xfrm>
            <a:off x="536175" y="2485200"/>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latin typeface="Calibri"/>
                <a:ea typeface="Calibri"/>
                <a:cs typeface="Calibri"/>
                <a:sym typeface="Calibri"/>
              </a:rPr>
              <a:t>November</a:t>
            </a:r>
            <a:endParaRPr b="1" i="0" sz="900" u="none" cap="none" strike="noStrike">
              <a:solidFill>
                <a:schemeClr val="lt1"/>
              </a:solidFill>
              <a:latin typeface="Calibri"/>
              <a:ea typeface="Calibri"/>
              <a:cs typeface="Calibri"/>
              <a:sym typeface="Calibri"/>
            </a:endParaRPr>
          </a:p>
        </p:txBody>
      </p:sp>
      <p:sp>
        <p:nvSpPr>
          <p:cNvPr id="983" name="Google Shape;983;p137"/>
          <p:cNvSpPr txBox="1"/>
          <p:nvPr/>
        </p:nvSpPr>
        <p:spPr>
          <a:xfrm>
            <a:off x="1900577" y="2487925"/>
            <a:ext cx="13644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December</a:t>
            </a:r>
            <a:endParaRPr b="0" i="0" sz="900" u="none" cap="none" strike="noStrike">
              <a:solidFill>
                <a:srgbClr val="000000"/>
              </a:solidFill>
              <a:latin typeface="Arial"/>
              <a:ea typeface="Arial"/>
              <a:cs typeface="Arial"/>
              <a:sym typeface="Arial"/>
            </a:endParaRPr>
          </a:p>
        </p:txBody>
      </p:sp>
      <p:sp>
        <p:nvSpPr>
          <p:cNvPr id="984" name="Google Shape;984;p137"/>
          <p:cNvSpPr txBox="1"/>
          <p:nvPr/>
        </p:nvSpPr>
        <p:spPr>
          <a:xfrm>
            <a:off x="3264975" y="2482500"/>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Januari</a:t>
            </a:r>
            <a:endParaRPr b="0" i="0" sz="900" u="none" cap="none" strike="noStrike">
              <a:solidFill>
                <a:srgbClr val="000000"/>
              </a:solidFill>
              <a:latin typeface="Arial"/>
              <a:ea typeface="Arial"/>
              <a:cs typeface="Arial"/>
              <a:sym typeface="Arial"/>
            </a:endParaRPr>
          </a:p>
        </p:txBody>
      </p:sp>
      <p:sp>
        <p:nvSpPr>
          <p:cNvPr id="985" name="Google Shape;985;p137"/>
          <p:cNvSpPr txBox="1"/>
          <p:nvPr/>
        </p:nvSpPr>
        <p:spPr>
          <a:xfrm>
            <a:off x="7369775" y="2487925"/>
            <a:ext cx="12636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April</a:t>
            </a:r>
            <a:endParaRPr b="1" i="0" sz="900" u="none" cap="none" strike="noStrike">
              <a:solidFill>
                <a:schemeClr val="dk1"/>
              </a:solidFill>
            </a:endParaRPr>
          </a:p>
        </p:txBody>
      </p:sp>
      <p:sp>
        <p:nvSpPr>
          <p:cNvPr id="986" name="Google Shape;986;p137"/>
          <p:cNvSpPr txBox="1"/>
          <p:nvPr/>
        </p:nvSpPr>
        <p:spPr>
          <a:xfrm>
            <a:off x="1154861" y="1784415"/>
            <a:ext cx="909900" cy="4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16</a:t>
            </a:r>
            <a:endParaRPr b="0" i="0" sz="1238"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Business</a:t>
            </a:r>
            <a:r>
              <a:rPr b="1" i="0" lang="en" sz="750" u="none" cap="none" strike="noStrike">
                <a:solidFill>
                  <a:schemeClr val="dk1"/>
                </a:solidFill>
                <a:latin typeface="Calibri"/>
                <a:ea typeface="Calibri"/>
                <a:cs typeface="Calibri"/>
                <a:sym typeface="Calibri"/>
              </a:rPr>
              <a:t> werkgroep</a:t>
            </a:r>
            <a:endParaRPr b="0" i="0" sz="750" u="none" cap="none" strike="noStrike">
              <a:solidFill>
                <a:schemeClr val="dk1"/>
              </a:solidFill>
              <a:latin typeface="Calibri"/>
              <a:ea typeface="Calibri"/>
              <a:cs typeface="Calibri"/>
              <a:sym typeface="Calibri"/>
            </a:endParaRPr>
          </a:p>
        </p:txBody>
      </p:sp>
      <p:sp>
        <p:nvSpPr>
          <p:cNvPr id="987" name="Google Shape;987;p137"/>
          <p:cNvSpPr txBox="1"/>
          <p:nvPr/>
        </p:nvSpPr>
        <p:spPr>
          <a:xfrm>
            <a:off x="4050396" y="2873468"/>
            <a:ext cx="865200" cy="3378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8</a:t>
            </a:r>
            <a:endParaRPr b="0" i="0" sz="105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3</a:t>
            </a:r>
            <a:endParaRPr b="1" i="0" sz="1800" u="none" cap="none" strike="noStrike">
              <a:solidFill>
                <a:schemeClr val="dk1"/>
              </a:solidFill>
              <a:latin typeface="Calibri"/>
              <a:ea typeface="Calibri"/>
              <a:cs typeface="Calibri"/>
              <a:sym typeface="Calibri"/>
            </a:endParaRPr>
          </a:p>
        </p:txBody>
      </p:sp>
      <p:sp>
        <p:nvSpPr>
          <p:cNvPr id="988" name="Google Shape;988;p137"/>
          <p:cNvSpPr txBox="1"/>
          <p:nvPr/>
        </p:nvSpPr>
        <p:spPr>
          <a:xfrm>
            <a:off x="1710307" y="2793582"/>
            <a:ext cx="909900" cy="604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238">
                <a:solidFill>
                  <a:schemeClr val="dk1"/>
                </a:solidFill>
                <a:latin typeface="Calibri"/>
                <a:ea typeface="Calibri"/>
                <a:cs typeface="Calibri"/>
                <a:sym typeface="Calibri"/>
              </a:rPr>
              <a:t>14</a:t>
            </a:r>
            <a:endParaRPr b="0" i="0" sz="135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1</a:t>
            </a:r>
            <a:endParaRPr b="0" i="0" sz="750" u="none" cap="none" strike="noStrike">
              <a:solidFill>
                <a:schemeClr val="dk1"/>
              </a:solidFill>
              <a:latin typeface="Calibri"/>
              <a:ea typeface="Calibri"/>
              <a:cs typeface="Calibri"/>
              <a:sym typeface="Calibri"/>
            </a:endParaRPr>
          </a:p>
        </p:txBody>
      </p:sp>
      <p:sp>
        <p:nvSpPr>
          <p:cNvPr id="989" name="Google Shape;989;p137"/>
          <p:cNvSpPr txBox="1"/>
          <p:nvPr/>
        </p:nvSpPr>
        <p:spPr>
          <a:xfrm>
            <a:off x="6459875" y="1875400"/>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08</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Thematische werkgroep 4</a:t>
            </a:r>
            <a:endParaRPr b="1" i="0" sz="1050" u="none" cap="none" strike="noStrike">
              <a:solidFill>
                <a:srgbClr val="000000"/>
              </a:solidFill>
              <a:latin typeface="Arial"/>
              <a:ea typeface="Arial"/>
              <a:cs typeface="Arial"/>
              <a:sym typeface="Arial"/>
            </a:endParaRPr>
          </a:p>
        </p:txBody>
      </p:sp>
      <p:sp>
        <p:nvSpPr>
          <p:cNvPr id="990" name="Google Shape;990;p137"/>
          <p:cNvSpPr txBox="1"/>
          <p:nvPr/>
        </p:nvSpPr>
        <p:spPr>
          <a:xfrm>
            <a:off x="4635175" y="2482500"/>
            <a:ext cx="1364400" cy="178500"/>
          </a:xfrm>
          <a:prstGeom prst="rect">
            <a:avLst/>
          </a:prstGeom>
          <a:solidFill>
            <a:srgbClr val="F0D70F"/>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dk1"/>
                </a:solidFill>
              </a:rPr>
              <a:t>Februari</a:t>
            </a:r>
            <a:endParaRPr b="0" i="0" sz="900" u="none" cap="none" strike="noStrike">
              <a:solidFill>
                <a:srgbClr val="000000"/>
              </a:solidFill>
              <a:latin typeface="Arial"/>
              <a:ea typeface="Arial"/>
              <a:cs typeface="Arial"/>
              <a:sym typeface="Arial"/>
            </a:endParaRPr>
          </a:p>
        </p:txBody>
      </p:sp>
      <p:cxnSp>
        <p:nvCxnSpPr>
          <p:cNvPr id="991" name="Google Shape;991;p137"/>
          <p:cNvCxnSpPr/>
          <p:nvPr/>
        </p:nvCxnSpPr>
        <p:spPr>
          <a:xfrm>
            <a:off x="1087291" y="1973793"/>
            <a:ext cx="0" cy="505200"/>
          </a:xfrm>
          <a:prstGeom prst="straightConnector1">
            <a:avLst/>
          </a:prstGeom>
          <a:noFill/>
          <a:ln cap="sq" cmpd="sng" w="12700">
            <a:solidFill>
              <a:srgbClr val="F0D70F"/>
            </a:solidFill>
            <a:prstDash val="solid"/>
            <a:round/>
            <a:headEnd len="med" w="med" type="diamond"/>
            <a:tailEnd len="sm" w="sm" type="none"/>
          </a:ln>
        </p:spPr>
      </p:cxnSp>
      <p:sp>
        <p:nvSpPr>
          <p:cNvPr id="992" name="Google Shape;992;p137"/>
          <p:cNvSpPr txBox="1"/>
          <p:nvPr/>
        </p:nvSpPr>
        <p:spPr>
          <a:xfrm>
            <a:off x="3706811" y="1763798"/>
            <a:ext cx="909900" cy="60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18</a:t>
            </a:r>
            <a:endParaRPr sz="1238">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 sz="750" u="none" cap="none" strike="noStrike">
                <a:solidFill>
                  <a:schemeClr val="dk1"/>
                </a:solidFill>
                <a:latin typeface="Calibri"/>
                <a:ea typeface="Calibri"/>
                <a:cs typeface="Calibri"/>
                <a:sym typeface="Calibri"/>
              </a:rPr>
              <a:t>Thematische werkgroep </a:t>
            </a:r>
            <a:r>
              <a:rPr b="1" lang="en" sz="750">
                <a:solidFill>
                  <a:schemeClr val="dk1"/>
                </a:solidFill>
                <a:latin typeface="Calibri"/>
                <a:ea typeface="Calibri"/>
                <a:cs typeface="Calibri"/>
                <a:sym typeface="Calibri"/>
              </a:rPr>
              <a:t>2</a:t>
            </a:r>
            <a:endParaRPr b="0" i="0" sz="750" u="none" cap="none" strike="noStrike">
              <a:solidFill>
                <a:schemeClr val="dk1"/>
              </a:solidFill>
              <a:latin typeface="Calibri"/>
              <a:ea typeface="Calibri"/>
              <a:cs typeface="Calibri"/>
              <a:sym typeface="Calibri"/>
            </a:endParaRPr>
          </a:p>
        </p:txBody>
      </p:sp>
      <p:sp>
        <p:nvSpPr>
          <p:cNvPr id="993" name="Google Shape;993;p137"/>
          <p:cNvSpPr txBox="1"/>
          <p:nvPr/>
        </p:nvSpPr>
        <p:spPr>
          <a:xfrm>
            <a:off x="7173072" y="2747024"/>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238">
                <a:solidFill>
                  <a:schemeClr val="dk1"/>
                </a:solidFill>
                <a:latin typeface="Calibri"/>
                <a:ea typeface="Calibri"/>
                <a:cs typeface="Calibri"/>
                <a:sym typeface="Calibri"/>
              </a:rPr>
              <a:t>29</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Thematische werkgroep 5</a:t>
            </a:r>
            <a:endParaRPr b="1" i="0" sz="1050" u="none" cap="none" strike="noStrike">
              <a:solidFill>
                <a:srgbClr val="000000"/>
              </a:solidFill>
              <a:latin typeface="Arial"/>
              <a:ea typeface="Arial"/>
              <a:cs typeface="Arial"/>
              <a:sym typeface="Arial"/>
            </a:endParaRPr>
          </a:p>
        </p:txBody>
      </p:sp>
      <p:sp>
        <p:nvSpPr>
          <p:cNvPr id="994" name="Google Shape;994;p137"/>
          <p:cNvSpPr/>
          <p:nvPr/>
        </p:nvSpPr>
        <p:spPr>
          <a:xfrm rot="5400000">
            <a:off x="5227818" y="2866583"/>
            <a:ext cx="179100" cy="351600"/>
          </a:xfrm>
          <a:prstGeom prst="downArrow">
            <a:avLst>
              <a:gd fmla="val 50000" name="adj1"/>
              <a:gd fmla="val 50000" name="adj2"/>
            </a:avLst>
          </a:prstGeom>
          <a:solidFill>
            <a:srgbClr val="FFF200"/>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95" name="Google Shape;995;p137"/>
          <p:cNvSpPr txBox="1"/>
          <p:nvPr/>
        </p:nvSpPr>
        <p:spPr>
          <a:xfrm>
            <a:off x="4915607" y="3201640"/>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373636"/>
                </a:solidFill>
                <a:latin typeface="Arial"/>
                <a:ea typeface="Arial"/>
                <a:cs typeface="Arial"/>
                <a:sym typeface="Arial"/>
              </a:rPr>
              <a:t>Vandaag</a:t>
            </a:r>
            <a:endParaRPr b="0" i="0" sz="500" u="none" cap="none" strike="noStrike">
              <a:solidFill>
                <a:srgbClr val="373636"/>
              </a:solidFill>
              <a:latin typeface="Arial"/>
              <a:ea typeface="Arial"/>
              <a:cs typeface="Arial"/>
              <a:sym typeface="Arial"/>
            </a:endParaRPr>
          </a:p>
        </p:txBody>
      </p:sp>
      <p:sp>
        <p:nvSpPr>
          <p:cNvPr id="996" name="Google Shape;996;p137"/>
          <p:cNvSpPr txBox="1"/>
          <p:nvPr/>
        </p:nvSpPr>
        <p:spPr>
          <a:xfrm>
            <a:off x="536175" y="3971175"/>
            <a:ext cx="50064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Vergeet niet </a:t>
            </a:r>
            <a:r>
              <a:rPr b="1" lang="en" sz="1800"/>
              <a:t>in te schrijven</a:t>
            </a:r>
            <a:r>
              <a:rPr lang="en" sz="1800"/>
              <a:t>!</a:t>
            </a:r>
            <a:endParaRPr sz="1050"/>
          </a:p>
          <a:p>
            <a:pPr indent="0" lvl="0" marL="0" rtl="0" algn="l">
              <a:spcBef>
                <a:spcPts val="0"/>
              </a:spcBef>
              <a:spcAft>
                <a:spcPts val="0"/>
              </a:spcAft>
              <a:buNone/>
            </a:pPr>
            <a:r>
              <a:rPr lang="en" sz="1050" u="sng">
                <a:solidFill>
                  <a:schemeClr val="hlink"/>
                </a:solidFill>
                <a:hlinkClick r:id="rId3"/>
              </a:rPr>
              <a:t>https://overheid.vlaanderen.be/opleiding/oslo-doelgericht-digitaal-transformeren</a:t>
            </a:r>
            <a:r>
              <a:rPr lang="en" sz="1050"/>
              <a:t> </a:t>
            </a:r>
            <a:endParaRPr sz="1050"/>
          </a:p>
        </p:txBody>
      </p:sp>
      <p:sp>
        <p:nvSpPr>
          <p:cNvPr id="997" name="Google Shape;997;p137"/>
          <p:cNvSpPr txBox="1"/>
          <p:nvPr/>
        </p:nvSpPr>
        <p:spPr>
          <a:xfrm>
            <a:off x="6005375" y="2487925"/>
            <a:ext cx="1364400" cy="178500"/>
          </a:xfrm>
          <a:prstGeom prst="rect">
            <a:avLst/>
          </a:prstGeom>
          <a:solidFill>
            <a:srgbClr val="6B6B6B"/>
          </a:solidFill>
          <a:ln>
            <a:noFill/>
          </a:ln>
        </p:spPr>
        <p:txBody>
          <a:bodyPr anchorCtr="0" anchor="ctr" bIns="50625" lIns="40500" spcFirstLastPara="1" rIns="40500" wrap="square" tIns="40500">
            <a:noAutofit/>
          </a:bodyPr>
          <a:lstStyle/>
          <a:p>
            <a:pPr indent="0" lvl="0" marL="0" marR="0" rtl="0" algn="ctr">
              <a:lnSpc>
                <a:spcPct val="100000"/>
              </a:lnSpc>
              <a:spcBef>
                <a:spcPts val="0"/>
              </a:spcBef>
              <a:spcAft>
                <a:spcPts val="0"/>
              </a:spcAft>
              <a:buNone/>
            </a:pPr>
            <a:r>
              <a:rPr b="1" lang="en" sz="900">
                <a:solidFill>
                  <a:schemeClr val="lt1"/>
                </a:solidFill>
              </a:rPr>
              <a:t>Maart</a:t>
            </a:r>
            <a:endParaRPr b="0" i="0" sz="900" u="none" cap="none" strike="noStrike">
              <a:solidFill>
                <a:srgbClr val="000000"/>
              </a:solidFill>
              <a:latin typeface="Arial"/>
              <a:ea typeface="Arial"/>
              <a:cs typeface="Arial"/>
              <a:sym typeface="Arial"/>
            </a:endParaRPr>
          </a:p>
        </p:txBody>
      </p:sp>
      <p:cxnSp>
        <p:nvCxnSpPr>
          <p:cNvPr id="998" name="Google Shape;998;p137"/>
          <p:cNvCxnSpPr/>
          <p:nvPr/>
        </p:nvCxnSpPr>
        <p:spPr>
          <a:xfrm>
            <a:off x="3609929" y="1973793"/>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999" name="Google Shape;999;p137"/>
          <p:cNvCxnSpPr/>
          <p:nvPr/>
        </p:nvCxnSpPr>
        <p:spPr>
          <a:xfrm>
            <a:off x="4978826" y="2663781"/>
            <a:ext cx="0" cy="547500"/>
          </a:xfrm>
          <a:prstGeom prst="straightConnector1">
            <a:avLst/>
          </a:prstGeom>
          <a:noFill/>
          <a:ln cap="sq" cmpd="sng" w="12700">
            <a:solidFill>
              <a:srgbClr val="6B6B6B"/>
            </a:solidFill>
            <a:prstDash val="solid"/>
            <a:round/>
            <a:headEnd len="sm" w="sm" type="none"/>
            <a:tailEnd len="med" w="med" type="diamond"/>
          </a:ln>
        </p:spPr>
      </p:cxnSp>
      <p:cxnSp>
        <p:nvCxnSpPr>
          <p:cNvPr id="1000" name="Google Shape;1000;p137"/>
          <p:cNvCxnSpPr/>
          <p:nvPr/>
        </p:nvCxnSpPr>
        <p:spPr>
          <a:xfrm>
            <a:off x="6296479" y="1973793"/>
            <a:ext cx="0" cy="505200"/>
          </a:xfrm>
          <a:prstGeom prst="straightConnector1">
            <a:avLst/>
          </a:prstGeom>
          <a:noFill/>
          <a:ln cap="sq" cmpd="sng" w="12700">
            <a:solidFill>
              <a:srgbClr val="F0D70F"/>
            </a:solidFill>
            <a:prstDash val="solid"/>
            <a:round/>
            <a:headEnd len="med" w="med" type="diamond"/>
            <a:tailEnd len="sm" w="sm" type="none"/>
          </a:ln>
        </p:spPr>
      </p:cxnSp>
      <p:cxnSp>
        <p:nvCxnSpPr>
          <p:cNvPr id="1001" name="Google Shape;1001;p137"/>
          <p:cNvCxnSpPr/>
          <p:nvPr/>
        </p:nvCxnSpPr>
        <p:spPr>
          <a:xfrm>
            <a:off x="7042576" y="2663781"/>
            <a:ext cx="0" cy="547500"/>
          </a:xfrm>
          <a:prstGeom prst="straightConnector1">
            <a:avLst/>
          </a:prstGeom>
          <a:noFill/>
          <a:ln cap="sq" cmpd="sng" w="12700">
            <a:solidFill>
              <a:srgbClr val="F0D70F"/>
            </a:solidFill>
            <a:prstDash val="solid"/>
            <a:round/>
            <a:headEnd len="sm" w="sm" type="none"/>
            <a:tailEnd len="med" w="med" type="diamond"/>
          </a:ln>
        </p:spPr>
      </p:cxnSp>
      <p:cxnSp>
        <p:nvCxnSpPr>
          <p:cNvPr id="1002" name="Google Shape;1002;p137"/>
          <p:cNvCxnSpPr/>
          <p:nvPr/>
        </p:nvCxnSpPr>
        <p:spPr>
          <a:xfrm>
            <a:off x="7522679" y="1973793"/>
            <a:ext cx="0" cy="505200"/>
          </a:xfrm>
          <a:prstGeom prst="straightConnector1">
            <a:avLst/>
          </a:prstGeom>
          <a:noFill/>
          <a:ln cap="sq" cmpd="sng" w="12700">
            <a:solidFill>
              <a:srgbClr val="6B6B6B"/>
            </a:solidFill>
            <a:prstDash val="solid"/>
            <a:round/>
            <a:headEnd len="med" w="med" type="diamond"/>
            <a:tailEnd len="sm" w="sm" type="none"/>
          </a:ln>
        </p:spPr>
      </p:cxnSp>
      <p:sp>
        <p:nvSpPr>
          <p:cNvPr id="1003" name="Google Shape;1003;p137"/>
          <p:cNvSpPr txBox="1"/>
          <p:nvPr/>
        </p:nvSpPr>
        <p:spPr>
          <a:xfrm>
            <a:off x="7675572" y="1875399"/>
            <a:ext cx="909900" cy="38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3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lang="en" sz="750">
                <a:solidFill>
                  <a:schemeClr val="dk1"/>
                </a:solidFill>
                <a:latin typeface="Calibri"/>
                <a:ea typeface="Calibri"/>
                <a:cs typeface="Calibri"/>
                <a:sym typeface="Calibri"/>
              </a:rPr>
              <a:t>Start publieke review</a:t>
            </a:r>
            <a:endParaRPr b="1" i="0" sz="1050" u="none" cap="none" strike="noStrike">
              <a:solidFill>
                <a:srgbClr val="000000"/>
              </a:solidFill>
              <a:latin typeface="Arial"/>
              <a:ea typeface="Arial"/>
              <a:cs typeface="Arial"/>
              <a:sym typeface="Arial"/>
            </a:endParaRPr>
          </a:p>
        </p:txBody>
      </p:sp>
      <p:sp>
        <p:nvSpPr>
          <p:cNvPr id="1004" name="Google Shape;1004;p137"/>
          <p:cNvSpPr/>
          <p:nvPr/>
        </p:nvSpPr>
        <p:spPr>
          <a:xfrm>
            <a:off x="6695021" y="1351141"/>
            <a:ext cx="179100" cy="351600"/>
          </a:xfrm>
          <a:prstGeom prst="downArrow">
            <a:avLst>
              <a:gd fmla="val 50000" name="adj1"/>
              <a:gd fmla="val 50000" name="adj2"/>
            </a:avLst>
          </a:prstGeom>
          <a:solidFill>
            <a:srgbClr val="EA9999"/>
          </a:solidFill>
          <a:ln cap="flat" cmpd="sng" w="25400">
            <a:solidFill>
              <a:srgbClr val="66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05" name="Google Shape;1005;p137"/>
          <p:cNvSpPr txBox="1"/>
          <p:nvPr/>
        </p:nvSpPr>
        <p:spPr>
          <a:xfrm>
            <a:off x="6230182" y="1027452"/>
            <a:ext cx="1108800" cy="23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373636"/>
                </a:solidFill>
                <a:latin typeface="Arial"/>
                <a:ea typeface="Arial"/>
                <a:cs typeface="Arial"/>
                <a:sym typeface="Arial"/>
              </a:rPr>
              <a:t>V</a:t>
            </a:r>
            <a:r>
              <a:rPr lang="en" sz="1050">
                <a:solidFill>
                  <a:srgbClr val="373636"/>
                </a:solidFill>
              </a:rPr>
              <a:t>olgende werkgroep</a:t>
            </a:r>
            <a:endParaRPr b="0" i="0" sz="500" u="none" cap="none" strike="noStrike">
              <a:solidFill>
                <a:srgbClr val="373636"/>
              </a:solidFill>
              <a:latin typeface="Arial"/>
              <a:ea typeface="Arial"/>
              <a:cs typeface="Arial"/>
              <a:sym typeface="Arial"/>
            </a:endParaRPr>
          </a:p>
        </p:txBody>
      </p:sp>
      <p:sp>
        <p:nvSpPr>
          <p:cNvPr id="1006" name="Google Shape;1006;p137"/>
          <p:cNvSpPr/>
          <p:nvPr/>
        </p:nvSpPr>
        <p:spPr>
          <a:xfrm>
            <a:off x="6396063" y="1792150"/>
            <a:ext cx="777000" cy="547500"/>
          </a:xfrm>
          <a:prstGeom prst="rect">
            <a:avLst/>
          </a:prstGeom>
          <a:no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pic>
        <p:nvPicPr>
          <p:cNvPr id="1011" name="Google Shape;1011;p138"/>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1012" name="Google Shape;1012;p138"/>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 sz="3200" u="none" cap="none" strike="noStrike">
                <a:solidFill>
                  <a:srgbClr val="000000"/>
                </a:solidFill>
                <a:latin typeface="Arial"/>
                <a:ea typeface="Arial"/>
                <a:cs typeface="Arial"/>
                <a:sym typeface="Arial"/>
              </a:rPr>
              <a:t>Vragen?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39"/>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39"/>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39"/>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Bedankt!</a:t>
            </a:r>
            <a:endParaRPr b="1" i="0" sz="3200" u="none" cap="none" strike="noStrike">
              <a:solidFill>
                <a:srgbClr val="000000"/>
              </a:solidFill>
              <a:latin typeface="Arial"/>
              <a:ea typeface="Arial"/>
              <a:cs typeface="Arial"/>
              <a:sym typeface="Arial"/>
            </a:endParaRPr>
          </a:p>
        </p:txBody>
      </p:sp>
      <p:pic>
        <p:nvPicPr>
          <p:cNvPr id="1020" name="Google Shape;1020;p139"/>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000"/>
              <a:t>Agenda</a:t>
            </a:r>
            <a:endParaRPr sz="1200"/>
          </a:p>
        </p:txBody>
      </p:sp>
      <p:pic>
        <p:nvPicPr>
          <p:cNvPr id="533" name="Google Shape;533;p95"/>
          <p:cNvPicPr preferRelativeResize="0"/>
          <p:nvPr/>
        </p:nvPicPr>
        <p:blipFill rotWithShape="1">
          <a:blip r:embed="rId3">
            <a:alphaModFix amt="40000"/>
          </a:blip>
          <a:srcRect b="0" l="36146" r="27790" t="0"/>
          <a:stretch/>
        </p:blipFill>
        <p:spPr>
          <a:xfrm>
            <a:off x="6361550" y="2675"/>
            <a:ext cx="2782449" cy="5143501"/>
          </a:xfrm>
          <a:prstGeom prst="rect">
            <a:avLst/>
          </a:prstGeom>
          <a:noFill/>
          <a:ln>
            <a:noFill/>
          </a:ln>
        </p:spPr>
      </p:pic>
      <p:sp>
        <p:nvSpPr>
          <p:cNvPr id="534" name="Google Shape;534;p95"/>
          <p:cNvSpPr txBox="1"/>
          <p:nvPr/>
        </p:nvSpPr>
        <p:spPr>
          <a:xfrm>
            <a:off x="2420100" y="17493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Welkom	: Wie is wie			5 min</a:t>
            </a:r>
            <a:endParaRPr sz="1000">
              <a:solidFill>
                <a:srgbClr val="666666"/>
              </a:solidFill>
            </a:endParaRPr>
          </a:p>
        </p:txBody>
      </p:sp>
      <p:sp>
        <p:nvSpPr>
          <p:cNvPr id="535" name="Google Shape;535;p95"/>
          <p:cNvSpPr/>
          <p:nvPr/>
        </p:nvSpPr>
        <p:spPr>
          <a:xfrm>
            <a:off x="2229302" y="261641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536" name="Google Shape;536;p95"/>
          <p:cNvCxnSpPr>
            <a:stCxn id="537" idx="4"/>
            <a:endCxn id="538" idx="4"/>
          </p:cNvCxnSpPr>
          <p:nvPr/>
        </p:nvCxnSpPr>
        <p:spPr>
          <a:xfrm flipH="1">
            <a:off x="2267702" y="1858827"/>
            <a:ext cx="2100" cy="2005500"/>
          </a:xfrm>
          <a:prstGeom prst="straightConnector1">
            <a:avLst/>
          </a:prstGeom>
          <a:noFill/>
          <a:ln cap="flat" cmpd="sng" w="28575">
            <a:solidFill>
              <a:srgbClr val="7D7D7D"/>
            </a:solidFill>
            <a:prstDash val="solid"/>
            <a:round/>
            <a:headEnd len="med" w="med" type="none"/>
            <a:tailEnd len="med" w="med" type="none"/>
          </a:ln>
        </p:spPr>
      </p:cxnSp>
      <p:sp>
        <p:nvSpPr>
          <p:cNvPr id="539" name="Google Shape;539;p95"/>
          <p:cNvSpPr/>
          <p:nvPr/>
        </p:nvSpPr>
        <p:spPr>
          <a:xfrm>
            <a:off x="2229302" y="219481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 name="Google Shape;540;p95"/>
          <p:cNvSpPr/>
          <p:nvPr/>
        </p:nvSpPr>
        <p:spPr>
          <a:xfrm>
            <a:off x="2229302" y="2979885"/>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 name="Google Shape;541;p95"/>
          <p:cNvSpPr/>
          <p:nvPr/>
        </p:nvSpPr>
        <p:spPr>
          <a:xfrm>
            <a:off x="2229302" y="3396874"/>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 name="Google Shape;542;p95"/>
          <p:cNvSpPr/>
          <p:nvPr/>
        </p:nvSpPr>
        <p:spPr>
          <a:xfrm>
            <a:off x="2228843" y="2611806"/>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 name="Google Shape;537;p95"/>
          <p:cNvSpPr/>
          <p:nvPr/>
        </p:nvSpPr>
        <p:spPr>
          <a:xfrm>
            <a:off x="2229302" y="1777827"/>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 name="Google Shape;543;p95"/>
          <p:cNvSpPr txBox="1"/>
          <p:nvPr/>
        </p:nvSpPr>
        <p:spPr>
          <a:xfrm>
            <a:off x="2420100" y="21662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Samenvatting eerste </a:t>
            </a:r>
            <a:endParaRPr sz="1000">
              <a:solidFill>
                <a:srgbClr val="666666"/>
              </a:solidFill>
            </a:endParaRPr>
          </a:p>
          <a:p>
            <a:pPr indent="0" lvl="0" marL="0" rtl="0" algn="l">
              <a:spcBef>
                <a:spcPts val="0"/>
              </a:spcBef>
              <a:spcAft>
                <a:spcPts val="0"/>
              </a:spcAft>
              <a:buNone/>
            </a:pPr>
            <a:r>
              <a:rPr lang="en" sz="1000">
                <a:solidFill>
                  <a:srgbClr val="666666"/>
                </a:solidFill>
              </a:rPr>
              <a:t>thematische werkgroep</a:t>
            </a:r>
            <a:r>
              <a:rPr lang="en" sz="1000">
                <a:solidFill>
                  <a:srgbClr val="666666"/>
                </a:solidFill>
              </a:rPr>
              <a:t>			5 min</a:t>
            </a:r>
            <a:endParaRPr sz="1000">
              <a:solidFill>
                <a:srgbClr val="666666"/>
              </a:solidFill>
            </a:endParaRPr>
          </a:p>
        </p:txBody>
      </p:sp>
      <p:sp>
        <p:nvSpPr>
          <p:cNvPr id="544" name="Google Shape;544;p95"/>
          <p:cNvSpPr txBox="1"/>
          <p:nvPr/>
        </p:nvSpPr>
        <p:spPr>
          <a:xfrm>
            <a:off x="2420100" y="3696600"/>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Q&amp;A en volgende stappen</a:t>
            </a:r>
            <a:r>
              <a:rPr lang="en" sz="1000">
                <a:solidFill>
                  <a:srgbClr val="666666"/>
                </a:solidFill>
              </a:rPr>
              <a:t>		20 min</a:t>
            </a:r>
            <a:endParaRPr sz="1000">
              <a:solidFill>
                <a:srgbClr val="666666"/>
              </a:solidFill>
            </a:endParaRPr>
          </a:p>
        </p:txBody>
      </p:sp>
      <p:sp>
        <p:nvSpPr>
          <p:cNvPr id="545" name="Google Shape;545;p95"/>
          <p:cNvSpPr txBox="1"/>
          <p:nvPr/>
        </p:nvSpPr>
        <p:spPr>
          <a:xfrm>
            <a:off x="2420100" y="28931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Volledig model met kardinaliteiten	30 min</a:t>
            </a:r>
            <a:endParaRPr sz="1000">
              <a:solidFill>
                <a:srgbClr val="666666"/>
              </a:solidFill>
            </a:endParaRPr>
          </a:p>
        </p:txBody>
      </p:sp>
      <p:sp>
        <p:nvSpPr>
          <p:cNvPr id="546" name="Google Shape;546;p95"/>
          <p:cNvSpPr txBox="1"/>
          <p:nvPr/>
        </p:nvSpPr>
        <p:spPr>
          <a:xfrm>
            <a:off x="2420100" y="331017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Objectdiagrammen</a:t>
            </a:r>
            <a:r>
              <a:rPr lang="en" sz="1000">
                <a:solidFill>
                  <a:srgbClr val="666666"/>
                </a:solidFill>
              </a:rPr>
              <a:t>			60 min</a:t>
            </a:r>
            <a:endParaRPr sz="1000">
              <a:solidFill>
                <a:srgbClr val="666666"/>
              </a:solidFill>
            </a:endParaRPr>
          </a:p>
        </p:txBody>
      </p:sp>
      <p:sp>
        <p:nvSpPr>
          <p:cNvPr id="538" name="Google Shape;538;p95"/>
          <p:cNvSpPr/>
          <p:nvPr/>
        </p:nvSpPr>
        <p:spPr>
          <a:xfrm>
            <a:off x="2227202" y="3783299"/>
            <a:ext cx="81000" cy="81000"/>
          </a:xfrm>
          <a:prstGeom prst="ellipse">
            <a:avLst/>
          </a:prstGeom>
          <a:solidFill>
            <a:srgbClr val="7D7D7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 name="Google Shape;547;p95"/>
          <p:cNvSpPr txBox="1"/>
          <p:nvPr/>
        </p:nvSpPr>
        <p:spPr>
          <a:xfrm>
            <a:off x="2420100" y="2529725"/>
            <a:ext cx="4686300" cy="25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rPr>
              <a:t>Overzicht aanpassingen model		30 min</a:t>
            </a:r>
            <a:endParaRPr sz="1000">
              <a:solidFill>
                <a:srgbClr val="666666"/>
              </a:solidFill>
            </a:endParaRPr>
          </a:p>
        </p:txBody>
      </p:sp>
      <p:sp>
        <p:nvSpPr>
          <p:cNvPr id="548" name="Google Shape;548;p95"/>
          <p:cNvSpPr/>
          <p:nvPr/>
        </p:nvSpPr>
        <p:spPr>
          <a:xfrm>
            <a:off x="594100" y="3147575"/>
            <a:ext cx="1579500" cy="300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         15 min. pauze</a:t>
            </a:r>
            <a:endParaRPr sz="1100"/>
          </a:p>
        </p:txBody>
      </p:sp>
      <p:pic>
        <p:nvPicPr>
          <p:cNvPr id="549" name="Google Shape;549;p95"/>
          <p:cNvPicPr preferRelativeResize="0"/>
          <p:nvPr/>
        </p:nvPicPr>
        <p:blipFill rotWithShape="1">
          <a:blip r:embed="rId4">
            <a:alphaModFix/>
          </a:blip>
          <a:srcRect b="0" l="21775" r="23125" t="0"/>
          <a:stretch/>
        </p:blipFill>
        <p:spPr>
          <a:xfrm>
            <a:off x="628650" y="3170375"/>
            <a:ext cx="267015" cy="25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lang="en" sz="3200"/>
              <a:t>Hoe ziet de planning eruit?</a:t>
            </a:r>
            <a:endParaRPr b="1" sz="3200"/>
          </a:p>
          <a:p>
            <a:pPr indent="0" lvl="0" marL="0" marR="0" rtl="0" algn="l">
              <a:lnSpc>
                <a:spcPct val="100000"/>
              </a:lnSpc>
              <a:spcBef>
                <a:spcPts val="0"/>
              </a:spcBef>
              <a:spcAft>
                <a:spcPts val="0"/>
              </a:spcAft>
              <a:buNone/>
            </a:pPr>
            <a:r>
              <a:rPr b="1" i="1" lang="en" sz="2500">
                <a:solidFill>
                  <a:schemeClr val="dk1"/>
                </a:solidFill>
              </a:rPr>
              <a:t>OSLO-</a:t>
            </a:r>
            <a:r>
              <a:rPr b="1" i="1" lang="en" sz="2500">
                <a:solidFill>
                  <a:schemeClr val="dk1"/>
                </a:solidFill>
              </a:rPr>
              <a:t>traject</a:t>
            </a:r>
            <a:endParaRPr b="1" i="1" sz="2500">
              <a:solidFill>
                <a:schemeClr val="dk1"/>
              </a:solidFill>
            </a:endParaRPr>
          </a:p>
        </p:txBody>
      </p:sp>
      <p:sp>
        <p:nvSpPr>
          <p:cNvPr id="555" name="Google Shape;555;p96"/>
          <p:cNvSpPr/>
          <p:nvPr/>
        </p:nvSpPr>
        <p:spPr>
          <a:xfrm>
            <a:off x="849830" y="3400678"/>
            <a:ext cx="1271400" cy="32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 name="Google Shape;556;p96"/>
          <p:cNvSpPr txBox="1"/>
          <p:nvPr/>
        </p:nvSpPr>
        <p:spPr>
          <a:xfrm>
            <a:off x="745175" y="1385625"/>
            <a:ext cx="74838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Duur: +/- 4 maanden (+ 4 maand publieke review)</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 sz="1300"/>
              <a:t>Vergeet je zeker niet in te schrijven!</a:t>
            </a:r>
            <a:endParaRPr b="1" sz="1300"/>
          </a:p>
        </p:txBody>
      </p:sp>
      <p:grpSp>
        <p:nvGrpSpPr>
          <p:cNvPr id="557" name="Google Shape;557;p96"/>
          <p:cNvGrpSpPr/>
          <p:nvPr/>
        </p:nvGrpSpPr>
        <p:grpSpPr>
          <a:xfrm>
            <a:off x="6659966" y="2295492"/>
            <a:ext cx="1271321" cy="1530490"/>
            <a:chOff x="3048000" y="2295578"/>
            <a:chExt cx="1524000" cy="2847953"/>
          </a:xfrm>
        </p:grpSpPr>
        <p:grpSp>
          <p:nvGrpSpPr>
            <p:cNvPr id="558" name="Google Shape;558;p96"/>
            <p:cNvGrpSpPr/>
            <p:nvPr/>
          </p:nvGrpSpPr>
          <p:grpSpPr>
            <a:xfrm>
              <a:off x="3048000" y="2295578"/>
              <a:ext cx="1524000" cy="2847953"/>
              <a:chOff x="0" y="2295575"/>
              <a:chExt cx="1524000" cy="2837455"/>
            </a:xfrm>
          </p:grpSpPr>
          <p:sp>
            <p:nvSpPr>
              <p:cNvPr id="559" name="Google Shape;559;p96"/>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6"/>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96"/>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Thematische werkgroep 5</a:t>
              </a:r>
              <a:endParaRPr b="1" sz="1000">
                <a:solidFill>
                  <a:srgbClr val="5E5E5E"/>
                </a:solidFill>
                <a:latin typeface="Roboto"/>
                <a:ea typeface="Roboto"/>
                <a:cs typeface="Roboto"/>
                <a:sym typeface="Roboto"/>
              </a:endParaRPr>
            </a:p>
          </p:txBody>
        </p:sp>
        <p:sp>
          <p:nvSpPr>
            <p:cNvPr id="562" name="Google Shape;562;p96"/>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29 maart</a:t>
              </a:r>
              <a:endParaRPr sz="1000">
                <a:solidFill>
                  <a:srgbClr val="5E5E5E"/>
                </a:solidFill>
                <a:latin typeface="Roboto"/>
                <a:ea typeface="Roboto"/>
                <a:cs typeface="Roboto"/>
                <a:sym typeface="Roboto"/>
              </a:endParaRPr>
            </a:p>
          </p:txBody>
        </p:sp>
      </p:grpSp>
      <p:grpSp>
        <p:nvGrpSpPr>
          <p:cNvPr id="563" name="Google Shape;563;p96"/>
          <p:cNvGrpSpPr/>
          <p:nvPr/>
        </p:nvGrpSpPr>
        <p:grpSpPr>
          <a:xfrm>
            <a:off x="5388641" y="2295493"/>
            <a:ext cx="1271321" cy="1530492"/>
            <a:chOff x="3048000" y="2295575"/>
            <a:chExt cx="1524000" cy="2847956"/>
          </a:xfrm>
        </p:grpSpPr>
        <p:grpSp>
          <p:nvGrpSpPr>
            <p:cNvPr id="564" name="Google Shape;564;p96"/>
            <p:cNvGrpSpPr/>
            <p:nvPr/>
          </p:nvGrpSpPr>
          <p:grpSpPr>
            <a:xfrm>
              <a:off x="3048000" y="2295578"/>
              <a:ext cx="1524000" cy="2847953"/>
              <a:chOff x="0" y="2295575"/>
              <a:chExt cx="1524000" cy="2837455"/>
            </a:xfrm>
          </p:grpSpPr>
          <p:sp>
            <p:nvSpPr>
              <p:cNvPr id="565" name="Google Shape;565;p96"/>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6"/>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7" name="Google Shape;567;p96"/>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568" name="Google Shape;568;p96"/>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5E5E5E"/>
                  </a:solidFill>
                  <a:latin typeface="Roboto"/>
                  <a:ea typeface="Roboto"/>
                  <a:cs typeface="Roboto"/>
                  <a:sym typeface="Roboto"/>
                </a:rPr>
                <a:t>Thematische werkgroep 4</a:t>
              </a:r>
              <a:endParaRPr b="1" sz="1000">
                <a:solidFill>
                  <a:srgbClr val="5E5E5E"/>
                </a:solidFill>
                <a:latin typeface="Roboto"/>
                <a:ea typeface="Roboto"/>
                <a:cs typeface="Roboto"/>
                <a:sym typeface="Roboto"/>
              </a:endParaRPr>
            </a:p>
          </p:txBody>
        </p:sp>
        <p:sp>
          <p:nvSpPr>
            <p:cNvPr id="569" name="Google Shape;569;p96"/>
            <p:cNvSpPr txBox="1"/>
            <p:nvPr/>
          </p:nvSpPr>
          <p:spPr>
            <a:xfrm>
              <a:off x="3224536" y="2299316"/>
              <a:ext cx="1070400" cy="33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8 maart</a:t>
              </a:r>
              <a:endParaRPr sz="1000">
                <a:solidFill>
                  <a:srgbClr val="5E5E5E"/>
                </a:solidFill>
                <a:latin typeface="Roboto"/>
                <a:ea typeface="Roboto"/>
                <a:cs typeface="Roboto"/>
                <a:sym typeface="Roboto"/>
              </a:endParaRPr>
            </a:p>
          </p:txBody>
        </p:sp>
      </p:grpSp>
      <p:grpSp>
        <p:nvGrpSpPr>
          <p:cNvPr id="570" name="Google Shape;570;p96"/>
          <p:cNvGrpSpPr/>
          <p:nvPr/>
        </p:nvGrpSpPr>
        <p:grpSpPr>
          <a:xfrm>
            <a:off x="4117366" y="2295513"/>
            <a:ext cx="1271321" cy="1530492"/>
            <a:chOff x="3048000" y="2295575"/>
            <a:chExt cx="1524000" cy="2847956"/>
          </a:xfrm>
        </p:grpSpPr>
        <p:grpSp>
          <p:nvGrpSpPr>
            <p:cNvPr id="571" name="Google Shape;571;p96"/>
            <p:cNvGrpSpPr/>
            <p:nvPr/>
          </p:nvGrpSpPr>
          <p:grpSpPr>
            <a:xfrm>
              <a:off x="3048000" y="2295578"/>
              <a:ext cx="1524000" cy="2847953"/>
              <a:chOff x="0" y="2295575"/>
              <a:chExt cx="1524000" cy="2837455"/>
            </a:xfrm>
          </p:grpSpPr>
          <p:sp>
            <p:nvSpPr>
              <p:cNvPr id="572" name="Google Shape;572;p96"/>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6"/>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4" name="Google Shape;574;p96"/>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575" name="Google Shape;575;p96"/>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3</a:t>
              </a:r>
              <a:endParaRPr b="1" sz="1000">
                <a:solidFill>
                  <a:schemeClr val="lt1"/>
                </a:solidFill>
                <a:latin typeface="Roboto"/>
                <a:ea typeface="Roboto"/>
                <a:cs typeface="Roboto"/>
                <a:sym typeface="Roboto"/>
              </a:endParaRPr>
            </a:p>
          </p:txBody>
        </p:sp>
        <p:sp>
          <p:nvSpPr>
            <p:cNvPr id="576" name="Google Shape;576;p96"/>
            <p:cNvSpPr txBox="1"/>
            <p:nvPr/>
          </p:nvSpPr>
          <p:spPr>
            <a:xfrm>
              <a:off x="3224536" y="2299315"/>
              <a:ext cx="10881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8 februari</a:t>
              </a:r>
              <a:endParaRPr sz="1000">
                <a:solidFill>
                  <a:srgbClr val="5E5E5E"/>
                </a:solidFill>
                <a:latin typeface="Roboto"/>
                <a:ea typeface="Roboto"/>
                <a:cs typeface="Roboto"/>
                <a:sym typeface="Roboto"/>
              </a:endParaRPr>
            </a:p>
          </p:txBody>
        </p:sp>
      </p:grpSp>
      <p:grpSp>
        <p:nvGrpSpPr>
          <p:cNvPr id="577" name="Google Shape;577;p96"/>
          <p:cNvGrpSpPr/>
          <p:nvPr/>
        </p:nvGrpSpPr>
        <p:grpSpPr>
          <a:xfrm>
            <a:off x="1574745" y="2295511"/>
            <a:ext cx="1271372" cy="1530488"/>
            <a:chOff x="1515975" y="2295580"/>
            <a:chExt cx="1525524" cy="2847950"/>
          </a:xfrm>
        </p:grpSpPr>
        <p:sp>
          <p:nvSpPr>
            <p:cNvPr id="578" name="Google Shape;578;p96"/>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6"/>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6"/>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Thematische werkgroep 1</a:t>
              </a:r>
              <a:endParaRPr b="1" sz="1000">
                <a:solidFill>
                  <a:srgbClr val="FFFFFF"/>
                </a:solidFill>
                <a:latin typeface="Roboto"/>
                <a:ea typeface="Roboto"/>
                <a:cs typeface="Roboto"/>
                <a:sym typeface="Roboto"/>
              </a:endParaRPr>
            </a:p>
          </p:txBody>
        </p:sp>
        <p:sp>
          <p:nvSpPr>
            <p:cNvPr id="581" name="Google Shape;581;p96"/>
            <p:cNvSpPr txBox="1"/>
            <p:nvPr/>
          </p:nvSpPr>
          <p:spPr>
            <a:xfrm>
              <a:off x="1692701" y="2299314"/>
              <a:ext cx="1116600" cy="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14 december</a:t>
              </a:r>
              <a:endParaRPr sz="1000">
                <a:solidFill>
                  <a:srgbClr val="1B786E"/>
                </a:solidFill>
                <a:latin typeface="Roboto"/>
                <a:ea typeface="Roboto"/>
                <a:cs typeface="Roboto"/>
                <a:sym typeface="Roboto"/>
              </a:endParaRPr>
            </a:p>
          </p:txBody>
        </p:sp>
        <p:cxnSp>
          <p:nvCxnSpPr>
            <p:cNvPr id="582" name="Google Shape;582;p96"/>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583" name="Google Shape;583;p96"/>
          <p:cNvGrpSpPr/>
          <p:nvPr/>
        </p:nvGrpSpPr>
        <p:grpSpPr>
          <a:xfrm>
            <a:off x="303372" y="2295511"/>
            <a:ext cx="1271372" cy="1530488"/>
            <a:chOff x="1515975" y="2295580"/>
            <a:chExt cx="1525524" cy="2847950"/>
          </a:xfrm>
        </p:grpSpPr>
        <p:sp>
          <p:nvSpPr>
            <p:cNvPr id="584" name="Google Shape;584;p96"/>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6"/>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6"/>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Business werkgroep</a:t>
              </a:r>
              <a:endParaRPr b="1" sz="1000">
                <a:solidFill>
                  <a:srgbClr val="FFFFFF"/>
                </a:solidFill>
                <a:latin typeface="Roboto"/>
                <a:ea typeface="Roboto"/>
                <a:cs typeface="Roboto"/>
                <a:sym typeface="Roboto"/>
              </a:endParaRPr>
            </a:p>
          </p:txBody>
        </p:sp>
        <p:sp>
          <p:nvSpPr>
            <p:cNvPr id="587" name="Google Shape;587;p96"/>
            <p:cNvSpPr txBox="1"/>
            <p:nvPr/>
          </p:nvSpPr>
          <p:spPr>
            <a:xfrm>
              <a:off x="1692689" y="2299314"/>
              <a:ext cx="11721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Voorbereiding</a:t>
              </a:r>
              <a:endParaRPr sz="1000">
                <a:solidFill>
                  <a:srgbClr val="1B786E"/>
                </a:solidFill>
                <a:latin typeface="Roboto"/>
                <a:ea typeface="Roboto"/>
                <a:cs typeface="Roboto"/>
                <a:sym typeface="Roboto"/>
              </a:endParaRPr>
            </a:p>
          </p:txBody>
        </p:sp>
        <p:cxnSp>
          <p:nvCxnSpPr>
            <p:cNvPr id="588" name="Google Shape;588;p96"/>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589" name="Google Shape;589;p96"/>
          <p:cNvGrpSpPr/>
          <p:nvPr/>
        </p:nvGrpSpPr>
        <p:grpSpPr>
          <a:xfrm>
            <a:off x="7931193" y="2295537"/>
            <a:ext cx="1212647" cy="1530490"/>
            <a:chOff x="3048000" y="2295578"/>
            <a:chExt cx="1524000" cy="2847953"/>
          </a:xfrm>
        </p:grpSpPr>
        <p:grpSp>
          <p:nvGrpSpPr>
            <p:cNvPr id="590" name="Google Shape;590;p96"/>
            <p:cNvGrpSpPr/>
            <p:nvPr/>
          </p:nvGrpSpPr>
          <p:grpSpPr>
            <a:xfrm>
              <a:off x="3048000" y="2295578"/>
              <a:ext cx="1524000" cy="2847953"/>
              <a:chOff x="0" y="2295575"/>
              <a:chExt cx="1524000" cy="2837455"/>
            </a:xfrm>
          </p:grpSpPr>
          <p:sp>
            <p:nvSpPr>
              <p:cNvPr id="591" name="Google Shape;591;p96"/>
              <p:cNvSpPr/>
              <p:nvPr/>
            </p:nvSpPr>
            <p:spPr>
              <a:xfrm>
                <a:off x="0" y="2823930"/>
                <a:ext cx="1524000" cy="2309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6"/>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96"/>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E5E5E"/>
                  </a:solidFill>
                  <a:latin typeface="Roboto"/>
                  <a:ea typeface="Roboto"/>
                  <a:cs typeface="Roboto"/>
                  <a:sym typeface="Roboto"/>
                </a:rPr>
                <a:t>Publieke Review</a:t>
              </a:r>
              <a:endParaRPr b="1" sz="1100">
                <a:solidFill>
                  <a:srgbClr val="5E5E5E"/>
                </a:solidFill>
                <a:latin typeface="Roboto"/>
                <a:ea typeface="Roboto"/>
                <a:cs typeface="Roboto"/>
                <a:sym typeface="Roboto"/>
              </a:endParaRPr>
            </a:p>
          </p:txBody>
        </p:sp>
        <p:sp>
          <p:nvSpPr>
            <p:cNvPr id="594" name="Google Shape;594;p96"/>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5E5E5E"/>
                  </a:solidFill>
                  <a:latin typeface="Roboto"/>
                  <a:ea typeface="Roboto"/>
                  <a:cs typeface="Roboto"/>
                  <a:sym typeface="Roboto"/>
                </a:rPr>
                <a:t>April - juli</a:t>
              </a:r>
              <a:endParaRPr sz="1000">
                <a:solidFill>
                  <a:srgbClr val="5E5E5E"/>
                </a:solidFill>
                <a:latin typeface="Roboto"/>
                <a:ea typeface="Roboto"/>
                <a:cs typeface="Roboto"/>
                <a:sym typeface="Roboto"/>
              </a:endParaRPr>
            </a:p>
          </p:txBody>
        </p:sp>
      </p:grpSp>
      <p:grpSp>
        <p:nvGrpSpPr>
          <p:cNvPr id="595" name="Google Shape;595;p96"/>
          <p:cNvGrpSpPr/>
          <p:nvPr/>
        </p:nvGrpSpPr>
        <p:grpSpPr>
          <a:xfrm>
            <a:off x="2846016" y="2295513"/>
            <a:ext cx="1271321" cy="1530492"/>
            <a:chOff x="3048000" y="2295575"/>
            <a:chExt cx="1524000" cy="2847956"/>
          </a:xfrm>
        </p:grpSpPr>
        <p:grpSp>
          <p:nvGrpSpPr>
            <p:cNvPr id="596" name="Google Shape;596;p96"/>
            <p:cNvGrpSpPr/>
            <p:nvPr/>
          </p:nvGrpSpPr>
          <p:grpSpPr>
            <a:xfrm>
              <a:off x="3048000" y="2295578"/>
              <a:ext cx="1524000" cy="2847953"/>
              <a:chOff x="0" y="2295575"/>
              <a:chExt cx="1524000" cy="2837455"/>
            </a:xfrm>
          </p:grpSpPr>
          <p:sp>
            <p:nvSpPr>
              <p:cNvPr id="597" name="Google Shape;597;p96"/>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6"/>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9" name="Google Shape;599;p96"/>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600" name="Google Shape;600;p96"/>
            <p:cNvSpPr txBox="1"/>
            <p:nvPr/>
          </p:nvSpPr>
          <p:spPr>
            <a:xfrm>
              <a:off x="3224559" y="2299318"/>
              <a:ext cx="11469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1B786E"/>
                  </a:solidFill>
                  <a:latin typeface="Roboto"/>
                  <a:ea typeface="Roboto"/>
                  <a:cs typeface="Roboto"/>
                  <a:sym typeface="Roboto"/>
                </a:rPr>
                <a:t>1</a:t>
              </a:r>
              <a:r>
                <a:rPr lang="en" sz="1000">
                  <a:solidFill>
                    <a:srgbClr val="1B786E"/>
                  </a:solidFill>
                  <a:latin typeface="Roboto"/>
                  <a:ea typeface="Roboto"/>
                  <a:cs typeface="Roboto"/>
                  <a:sym typeface="Roboto"/>
                </a:rPr>
                <a:t>8 </a:t>
              </a:r>
              <a:r>
                <a:rPr lang="en" sz="1000">
                  <a:solidFill>
                    <a:srgbClr val="1B786E"/>
                  </a:solidFill>
                  <a:latin typeface="Roboto"/>
                  <a:ea typeface="Roboto"/>
                  <a:cs typeface="Roboto"/>
                  <a:sym typeface="Roboto"/>
                </a:rPr>
                <a:t>januari</a:t>
              </a:r>
              <a:endParaRPr sz="1000">
                <a:solidFill>
                  <a:srgbClr val="1B786E"/>
                </a:solidFill>
                <a:latin typeface="Roboto"/>
                <a:ea typeface="Roboto"/>
                <a:cs typeface="Roboto"/>
                <a:sym typeface="Roboto"/>
              </a:endParaRPr>
            </a:p>
          </p:txBody>
        </p:sp>
        <p:sp>
          <p:nvSpPr>
            <p:cNvPr id="601" name="Google Shape;601;p96"/>
            <p:cNvSpPr txBox="1"/>
            <p:nvPr/>
          </p:nvSpPr>
          <p:spPr>
            <a:xfrm>
              <a:off x="3224610" y="3050050"/>
              <a:ext cx="1170900" cy="6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Roboto"/>
                  <a:ea typeface="Roboto"/>
                  <a:cs typeface="Roboto"/>
                  <a:sym typeface="Roboto"/>
                </a:rPr>
                <a:t>Thematische werkgroep 2</a:t>
              </a:r>
              <a:endParaRPr b="1" sz="1000">
                <a:solidFill>
                  <a:schemeClr val="lt1"/>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7"/>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Wie is wie?</a:t>
            </a:r>
            <a:endParaRPr b="0" i="0" sz="3000" u="none" cap="none" strike="noStrike">
              <a:solidFill>
                <a:srgbClr val="000000"/>
              </a:solidFill>
              <a:latin typeface="Arial"/>
              <a:ea typeface="Arial"/>
              <a:cs typeface="Arial"/>
              <a:sym typeface="Arial"/>
            </a:endParaRPr>
          </a:p>
        </p:txBody>
      </p:sp>
      <p:pic>
        <p:nvPicPr>
          <p:cNvPr id="607" name="Google Shape;607;p97">
            <a:hlinkClick r:id="rId3"/>
          </p:cNvPr>
          <p:cNvPicPr preferRelativeResize="0"/>
          <p:nvPr/>
        </p:nvPicPr>
        <p:blipFill rotWithShape="1">
          <a:blip r:embed="rId4">
            <a:alphaModFix/>
          </a:blip>
          <a:srcRect b="0" l="0" r="0" t="0"/>
          <a:stretch/>
        </p:blipFill>
        <p:spPr>
          <a:xfrm>
            <a:off x="2560901" y="2202600"/>
            <a:ext cx="4022197" cy="738300"/>
          </a:xfrm>
          <a:prstGeom prst="rect">
            <a:avLst/>
          </a:prstGeom>
          <a:noFill/>
          <a:ln>
            <a:noFill/>
          </a:ln>
        </p:spPr>
      </p:pic>
      <p:sp>
        <p:nvSpPr>
          <p:cNvPr id="608" name="Google Shape;608;p97"/>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roxima Nova"/>
                <a:ea typeface="Proxima Nova"/>
                <a:cs typeface="Proxima Nova"/>
                <a:sym typeface="Proxima Nova"/>
                <a:hlinkClick r:id="rId5"/>
              </a:rPr>
              <a:t>MURAL</a:t>
            </a:r>
            <a:r>
              <a:rPr b="0" i="0" lang="en" sz="1400" u="sng" cap="none" strike="noStrike">
                <a:solidFill>
                  <a:schemeClr val="hlink"/>
                </a:solidFill>
                <a:latin typeface="Proxima Nova"/>
                <a:ea typeface="Proxima Nova"/>
                <a:cs typeface="Proxima Nova"/>
                <a:sym typeface="Proxima Nova"/>
                <a:hlinkClick r:id="rId6"/>
              </a:rPr>
              <a:t>-LINK</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98"/>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8"/>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8"/>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Samenvatting</a:t>
            </a:r>
            <a:endParaRPr b="1" i="0" sz="3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700"/>
              <a:buFont typeface="Arial"/>
              <a:buNone/>
            </a:pPr>
            <a:r>
              <a:rPr b="1" lang="en" sz="3700"/>
              <a:t>tweede</a:t>
            </a:r>
            <a:r>
              <a:rPr b="1" lang="en" sz="3700"/>
              <a:t> thematische </a:t>
            </a:r>
            <a:r>
              <a:rPr b="1" i="0" lang="en" sz="3700" u="none" cap="none" strike="noStrike">
                <a:solidFill>
                  <a:srgbClr val="000000"/>
                </a:solidFill>
                <a:latin typeface="Arial"/>
                <a:ea typeface="Arial"/>
                <a:cs typeface="Arial"/>
                <a:sym typeface="Arial"/>
              </a:rPr>
              <a:t>werkgroep</a:t>
            </a:r>
            <a:endParaRPr b="1" i="0" sz="3700" u="none" cap="none" strike="noStrike">
              <a:solidFill>
                <a:srgbClr val="000000"/>
              </a:solidFill>
              <a:latin typeface="Arial"/>
              <a:ea typeface="Arial"/>
              <a:cs typeface="Arial"/>
              <a:sym typeface="Arial"/>
            </a:endParaRPr>
          </a:p>
        </p:txBody>
      </p:sp>
      <p:pic>
        <p:nvPicPr>
          <p:cNvPr id="616" name="Google Shape;616;p98"/>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9"/>
          <p:cNvSpPr txBox="1"/>
          <p:nvPr/>
        </p:nvSpPr>
        <p:spPr>
          <a:xfrm>
            <a:off x="628650" y="273850"/>
            <a:ext cx="79491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1" i="0" lang="en" sz="3000" u="none" cap="none" strike="noStrike">
                <a:solidFill>
                  <a:srgbClr val="000000"/>
                </a:solidFill>
                <a:latin typeface="Arial"/>
                <a:ea typeface="Arial"/>
                <a:cs typeface="Arial"/>
                <a:sym typeface="Arial"/>
              </a:rPr>
              <a:t>Topics vorige werkgroep?</a:t>
            </a:r>
            <a:endParaRPr b="1" i="0" sz="3000" u="none" cap="none" strike="noStrike">
              <a:solidFill>
                <a:srgbClr val="000000"/>
              </a:solidFill>
              <a:latin typeface="Arial"/>
              <a:ea typeface="Arial"/>
              <a:cs typeface="Arial"/>
              <a:sym typeface="Arial"/>
            </a:endParaRPr>
          </a:p>
        </p:txBody>
      </p:sp>
      <p:sp>
        <p:nvSpPr>
          <p:cNvPr id="622" name="Google Shape;622;p99"/>
          <p:cNvSpPr/>
          <p:nvPr/>
        </p:nvSpPr>
        <p:spPr>
          <a:xfrm>
            <a:off x="565152" y="4351875"/>
            <a:ext cx="15003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23" name="Google Shape;623;p99"/>
          <p:cNvPicPr preferRelativeResize="0"/>
          <p:nvPr/>
        </p:nvPicPr>
        <p:blipFill rotWithShape="1">
          <a:blip r:embed="rId3">
            <a:alphaModFix/>
          </a:blip>
          <a:srcRect b="0" l="0" r="0" t="0"/>
          <a:stretch/>
        </p:blipFill>
        <p:spPr>
          <a:xfrm>
            <a:off x="1446900" y="1950077"/>
            <a:ext cx="662201" cy="654125"/>
          </a:xfrm>
          <a:prstGeom prst="rect">
            <a:avLst/>
          </a:prstGeom>
          <a:noFill/>
          <a:ln>
            <a:noFill/>
          </a:ln>
        </p:spPr>
      </p:pic>
      <p:sp>
        <p:nvSpPr>
          <p:cNvPr id="624" name="Google Shape;624;p99"/>
          <p:cNvSpPr txBox="1"/>
          <p:nvPr/>
        </p:nvSpPr>
        <p:spPr>
          <a:xfrm>
            <a:off x="323150" y="3013995"/>
            <a:ext cx="2954100" cy="2216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SzPts val="1100"/>
              <a:buChar char="●"/>
            </a:pPr>
            <a:r>
              <a:rPr lang="en" sz="1100"/>
              <a:t>Toevoeging identificatoren</a:t>
            </a:r>
            <a:endParaRPr sz="1100"/>
          </a:p>
          <a:p>
            <a:pPr indent="-298450" lvl="0" marL="457200" marR="0" rtl="0" algn="l">
              <a:lnSpc>
                <a:spcPct val="100000"/>
              </a:lnSpc>
              <a:spcBef>
                <a:spcPts val="0"/>
              </a:spcBef>
              <a:spcAft>
                <a:spcPts val="0"/>
              </a:spcAft>
              <a:buSzPts val="1100"/>
              <a:buChar char="●"/>
            </a:pPr>
            <a:r>
              <a:rPr lang="en" sz="1100"/>
              <a:t>Verschillende hiërarchieën toegevoegd</a:t>
            </a:r>
            <a:endParaRPr sz="1100"/>
          </a:p>
          <a:p>
            <a:pPr indent="-298450" lvl="0" marL="457200" marR="0" rtl="0" algn="l">
              <a:lnSpc>
                <a:spcPct val="100000"/>
              </a:lnSpc>
              <a:spcBef>
                <a:spcPts val="0"/>
              </a:spcBef>
              <a:spcAft>
                <a:spcPts val="0"/>
              </a:spcAft>
              <a:buSzPts val="1100"/>
              <a:buChar char="●"/>
            </a:pPr>
            <a:r>
              <a:rPr lang="en" sz="1100"/>
              <a:t>Doelgroepen toegevoegd</a:t>
            </a:r>
            <a:endParaRPr sz="1100"/>
          </a:p>
          <a:p>
            <a:pPr indent="-298450" lvl="0" marL="457200" marR="0" rtl="0" algn="l">
              <a:lnSpc>
                <a:spcPct val="100000"/>
              </a:lnSpc>
              <a:spcBef>
                <a:spcPts val="0"/>
              </a:spcBef>
              <a:spcAft>
                <a:spcPts val="0"/>
              </a:spcAft>
              <a:buSzPts val="1100"/>
              <a:buChar char="●"/>
            </a:pPr>
            <a:r>
              <a:rPr lang="en" sz="1100"/>
              <a:t>Toevoeging Uitvoerder</a:t>
            </a:r>
            <a:endParaRPr sz="1100"/>
          </a:p>
          <a:p>
            <a:pPr indent="-298450" lvl="0" marL="457200" marR="0" rtl="0" algn="l">
              <a:lnSpc>
                <a:spcPct val="100000"/>
              </a:lnSpc>
              <a:spcBef>
                <a:spcPts val="0"/>
              </a:spcBef>
              <a:spcAft>
                <a:spcPts val="0"/>
              </a:spcAft>
              <a:buSzPts val="1100"/>
              <a:buChar char="●"/>
            </a:pPr>
            <a:r>
              <a:rPr lang="en" sz="1100"/>
              <a:t>Koppeling met andere OSLO standaarden (Consent &amp; Cultureel Erfgoed)</a:t>
            </a:r>
            <a:endParaRPr sz="1100"/>
          </a:p>
          <a:p>
            <a:pPr indent="-298450" lvl="0" marL="457200" marR="0" rtl="0" algn="l">
              <a:lnSpc>
                <a:spcPct val="100000"/>
              </a:lnSpc>
              <a:spcBef>
                <a:spcPts val="0"/>
              </a:spcBef>
              <a:spcAft>
                <a:spcPts val="0"/>
              </a:spcAft>
              <a:buSzPts val="1100"/>
              <a:buChar char="●"/>
            </a:pPr>
            <a:r>
              <a:rPr lang="en" sz="1100"/>
              <a:t>Kleine aanpassingen met betrekking tot associaties</a:t>
            </a:r>
            <a:endParaRPr sz="1100"/>
          </a:p>
          <a:p>
            <a:pPr indent="-298450" lvl="0" marL="457200" marR="0" rtl="0" algn="l">
              <a:lnSpc>
                <a:spcPct val="100000"/>
              </a:lnSpc>
              <a:spcBef>
                <a:spcPts val="0"/>
              </a:spcBef>
              <a:spcAft>
                <a:spcPts val="0"/>
              </a:spcAft>
              <a:buSzPts val="1100"/>
              <a:buChar char="●"/>
            </a:pPr>
            <a:r>
              <a:rPr lang="en" sz="1100"/>
              <a:t>Aanpassingen aan kardinaliteiten</a:t>
            </a:r>
            <a:endParaRPr sz="1100"/>
          </a:p>
          <a:p>
            <a:pPr indent="0" lvl="0" marL="457200" marR="0" rtl="0" algn="l">
              <a:lnSpc>
                <a:spcPct val="100000"/>
              </a:lnSpc>
              <a:spcBef>
                <a:spcPts val="0"/>
              </a:spcBef>
              <a:spcAft>
                <a:spcPts val="0"/>
              </a:spcAft>
              <a:buNone/>
            </a:pPr>
            <a:r>
              <a:t/>
            </a:r>
            <a:endParaRPr sz="1100"/>
          </a:p>
        </p:txBody>
      </p:sp>
      <p:sp>
        <p:nvSpPr>
          <p:cNvPr id="625" name="Google Shape;625;p99"/>
          <p:cNvSpPr txBox="1"/>
          <p:nvPr/>
        </p:nvSpPr>
        <p:spPr>
          <a:xfrm>
            <a:off x="278750" y="2745100"/>
            <a:ext cx="2998500" cy="23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Overzicht van de aanpassingen</a:t>
            </a:r>
            <a:endParaRPr b="1" i="0" sz="1100" u="none" cap="none" strike="noStrike">
              <a:solidFill>
                <a:srgbClr val="434343"/>
              </a:solidFill>
              <a:latin typeface="Arial"/>
              <a:ea typeface="Arial"/>
              <a:cs typeface="Arial"/>
              <a:sym typeface="Arial"/>
            </a:endParaRPr>
          </a:p>
        </p:txBody>
      </p:sp>
      <p:pic>
        <p:nvPicPr>
          <p:cNvPr id="626" name="Google Shape;626;p99"/>
          <p:cNvPicPr preferRelativeResize="0"/>
          <p:nvPr/>
        </p:nvPicPr>
        <p:blipFill rotWithShape="1">
          <a:blip r:embed="rId4">
            <a:alphaModFix/>
          </a:blip>
          <a:srcRect b="0" l="0" r="0" t="0"/>
          <a:stretch/>
        </p:blipFill>
        <p:spPr>
          <a:xfrm>
            <a:off x="4399025" y="1950077"/>
            <a:ext cx="710654" cy="654125"/>
          </a:xfrm>
          <a:prstGeom prst="rect">
            <a:avLst/>
          </a:prstGeom>
          <a:noFill/>
          <a:ln>
            <a:noFill/>
          </a:ln>
        </p:spPr>
      </p:pic>
      <p:sp>
        <p:nvSpPr>
          <p:cNvPr id="627" name="Google Shape;627;p99"/>
          <p:cNvSpPr txBox="1"/>
          <p:nvPr/>
        </p:nvSpPr>
        <p:spPr>
          <a:xfrm>
            <a:off x="6231250" y="2745100"/>
            <a:ext cx="2912700" cy="23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De</a:t>
            </a:r>
            <a:r>
              <a:rPr b="1" lang="en" sz="1200"/>
              <a:t> eerste objectdiagrammen</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628" name="Google Shape;628;p99"/>
          <p:cNvSpPr txBox="1"/>
          <p:nvPr/>
        </p:nvSpPr>
        <p:spPr>
          <a:xfrm>
            <a:off x="6231350" y="3013993"/>
            <a:ext cx="2880600" cy="1200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Opbouwen en voorstelling aan de hand van  objectdiagrammen</a:t>
            </a:r>
            <a:endParaRPr sz="1100"/>
          </a:p>
          <a:p>
            <a:pPr indent="-298450" lvl="0" marL="457200" marR="0" rtl="0" algn="l">
              <a:lnSpc>
                <a:spcPct val="100000"/>
              </a:lnSpc>
              <a:spcBef>
                <a:spcPts val="0"/>
              </a:spcBef>
              <a:spcAft>
                <a:spcPts val="0"/>
              </a:spcAft>
              <a:buSzPts val="1100"/>
              <a:buChar char="●"/>
            </a:pPr>
            <a:r>
              <a:rPr lang="en" sz="1100"/>
              <a:t>B</a:t>
            </a:r>
            <a:r>
              <a:rPr lang="en" sz="1100"/>
              <a:t>ezoek tentoonstelling</a:t>
            </a:r>
            <a:endParaRPr sz="1100"/>
          </a:p>
          <a:p>
            <a:pPr indent="-298450" lvl="0" marL="457200" marR="0" rtl="0" algn="l">
              <a:lnSpc>
                <a:spcPct val="100000"/>
              </a:lnSpc>
              <a:spcBef>
                <a:spcPts val="0"/>
              </a:spcBef>
              <a:spcAft>
                <a:spcPts val="0"/>
              </a:spcAft>
              <a:buSzPts val="1100"/>
              <a:buChar char="●"/>
            </a:pPr>
            <a:r>
              <a:rPr lang="en" sz="1100"/>
              <a:t>Promotie boek</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629" name="Google Shape;629;p99"/>
          <p:cNvCxnSpPr/>
          <p:nvPr/>
        </p:nvCxnSpPr>
        <p:spPr>
          <a:xfrm>
            <a:off x="3277150" y="2639325"/>
            <a:ext cx="0" cy="1712700"/>
          </a:xfrm>
          <a:prstGeom prst="straightConnector1">
            <a:avLst/>
          </a:prstGeom>
          <a:noFill/>
          <a:ln cap="flat" cmpd="sng" w="9525">
            <a:solidFill>
              <a:schemeClr val="dk2"/>
            </a:solidFill>
            <a:prstDash val="solid"/>
            <a:round/>
            <a:headEnd len="sm" w="sm" type="none"/>
            <a:tailEnd len="sm" w="sm" type="none"/>
          </a:ln>
        </p:spPr>
      </p:cxnSp>
      <p:cxnSp>
        <p:nvCxnSpPr>
          <p:cNvPr id="630" name="Google Shape;630;p99"/>
          <p:cNvCxnSpPr/>
          <p:nvPr/>
        </p:nvCxnSpPr>
        <p:spPr>
          <a:xfrm>
            <a:off x="6231250" y="2639325"/>
            <a:ext cx="0" cy="1712700"/>
          </a:xfrm>
          <a:prstGeom prst="straightConnector1">
            <a:avLst/>
          </a:prstGeom>
          <a:noFill/>
          <a:ln cap="flat" cmpd="sng" w="9525">
            <a:solidFill>
              <a:schemeClr val="dk2"/>
            </a:solidFill>
            <a:prstDash val="solid"/>
            <a:round/>
            <a:headEnd len="sm" w="sm" type="none"/>
            <a:tailEnd len="sm" w="sm" type="none"/>
          </a:ln>
        </p:spPr>
      </p:cxnSp>
      <p:sp>
        <p:nvSpPr>
          <p:cNvPr id="631" name="Google Shape;631;p99"/>
          <p:cNvSpPr txBox="1"/>
          <p:nvPr/>
        </p:nvSpPr>
        <p:spPr>
          <a:xfrm>
            <a:off x="3277300" y="2745100"/>
            <a:ext cx="2954100" cy="236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en" sz="1200"/>
              <a:t>Het data model met attributen</a:t>
            </a:r>
            <a:endParaRPr b="1" i="0" sz="1200" u="none" cap="none" strike="noStrike">
              <a:solidFill>
                <a:srgbClr val="000000"/>
              </a:solidFill>
              <a:latin typeface="Arial"/>
              <a:ea typeface="Arial"/>
              <a:cs typeface="Arial"/>
              <a:sym typeface="Arial"/>
            </a:endParaRPr>
          </a:p>
        </p:txBody>
      </p:sp>
      <p:sp>
        <p:nvSpPr>
          <p:cNvPr id="632" name="Google Shape;632;p99"/>
          <p:cNvSpPr txBox="1"/>
          <p:nvPr/>
        </p:nvSpPr>
        <p:spPr>
          <a:xfrm>
            <a:off x="3277250" y="3013993"/>
            <a:ext cx="2954100" cy="5232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lang="en" sz="1100"/>
              <a:t>Overlopen </a:t>
            </a:r>
            <a:r>
              <a:rPr b="0" i="0" lang="en" sz="1100" u="none" cap="none" strike="noStrike">
                <a:solidFill>
                  <a:srgbClr val="000000"/>
                </a:solidFill>
                <a:latin typeface="Arial"/>
                <a:ea typeface="Arial"/>
                <a:cs typeface="Arial"/>
                <a:sym typeface="Arial"/>
              </a:rPr>
              <a:t>van </a:t>
            </a:r>
            <a:r>
              <a:rPr lang="en" sz="1100"/>
              <a:t>het data model, met focus op de gebruikte attributen </a:t>
            </a:r>
            <a:endParaRPr b="0" i="0" sz="1100" u="none" cap="none" strike="noStrike">
              <a:solidFill>
                <a:srgbClr val="000000"/>
              </a:solidFill>
              <a:latin typeface="Arial"/>
              <a:ea typeface="Arial"/>
              <a:cs typeface="Arial"/>
              <a:sym typeface="Arial"/>
            </a:endParaRPr>
          </a:p>
        </p:txBody>
      </p:sp>
      <p:pic>
        <p:nvPicPr>
          <p:cNvPr id="633" name="Google Shape;633;p99"/>
          <p:cNvPicPr preferRelativeResize="0"/>
          <p:nvPr/>
        </p:nvPicPr>
        <p:blipFill>
          <a:blip r:embed="rId5">
            <a:alphaModFix/>
          </a:blip>
          <a:stretch>
            <a:fillRect/>
          </a:stretch>
        </p:blipFill>
        <p:spPr>
          <a:xfrm>
            <a:off x="6231351" y="435354"/>
            <a:ext cx="2880600" cy="205489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